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0"/>
  </p:notesMasterIdLst>
  <p:sldIdLst>
    <p:sldId id="257" r:id="rId3"/>
    <p:sldId id="294" r:id="rId4"/>
    <p:sldId id="295" r:id="rId5"/>
    <p:sldId id="296" r:id="rId6"/>
    <p:sldId id="289" r:id="rId7"/>
    <p:sldId id="288" r:id="rId8"/>
    <p:sldId id="302" r:id="rId9"/>
    <p:sldId id="290" r:id="rId10"/>
    <p:sldId id="297" r:id="rId11"/>
    <p:sldId id="291" r:id="rId12"/>
    <p:sldId id="292" r:id="rId13"/>
    <p:sldId id="293" r:id="rId14"/>
    <p:sldId id="301" r:id="rId15"/>
    <p:sldId id="298" r:id="rId16"/>
    <p:sldId id="299" r:id="rId17"/>
    <p:sldId id="30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0" autoAdjust="0"/>
    <p:restoredTop sz="87260" autoAdjust="0"/>
  </p:normalViewPr>
  <p:slideViewPr>
    <p:cSldViewPr>
      <p:cViewPr varScale="1">
        <p:scale>
          <a:sx n="103" d="100"/>
          <a:sy n="103" d="100"/>
        </p:scale>
        <p:origin x="-25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03C56-EA73-4734-BED9-FF5106A269F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A539E01-DAE4-486F-A8E2-000D7595AA7A}">
      <dgm:prSet phldrT="[Text]"/>
      <dgm:spPr/>
      <dgm:t>
        <a:bodyPr/>
        <a:lstStyle/>
        <a:p>
          <a:r>
            <a:rPr lang="en-CA" dirty="0" smtClean="0"/>
            <a:t>Team 1</a:t>
          </a:r>
          <a:endParaRPr lang="en-CA" dirty="0"/>
        </a:p>
      </dgm:t>
    </dgm:pt>
    <dgm:pt modelId="{1F8BC06D-12F7-45FC-8D8C-81EBAAF7659B}" type="parTrans" cxnId="{BD910C1E-06B9-4498-8F11-67E5EA7B0E83}">
      <dgm:prSet/>
      <dgm:spPr/>
      <dgm:t>
        <a:bodyPr/>
        <a:lstStyle/>
        <a:p>
          <a:endParaRPr lang="en-CA"/>
        </a:p>
      </dgm:t>
    </dgm:pt>
    <dgm:pt modelId="{44F65836-7E07-4291-891D-2149B27B611B}" type="sibTrans" cxnId="{BD910C1E-06B9-4498-8F11-67E5EA7B0E83}">
      <dgm:prSet/>
      <dgm:spPr/>
      <dgm:t>
        <a:bodyPr/>
        <a:lstStyle/>
        <a:p>
          <a:endParaRPr lang="en-CA"/>
        </a:p>
      </dgm:t>
    </dgm:pt>
    <dgm:pt modelId="{13344754-C10A-48E9-BD8F-947727C45E12}">
      <dgm:prSet phldrT="[Text]"/>
      <dgm:spPr/>
      <dgm:t>
        <a:bodyPr/>
        <a:lstStyle/>
        <a:p>
          <a:r>
            <a:rPr lang="en-CA" dirty="0" smtClean="0"/>
            <a:t>Discipline</a:t>
          </a:r>
          <a:endParaRPr lang="en-CA" dirty="0"/>
        </a:p>
      </dgm:t>
    </dgm:pt>
    <dgm:pt modelId="{7ACB84B7-EA09-48F7-A207-9594FB8B718B}" type="parTrans" cxnId="{C3E201AA-F6C4-4191-9BBA-0C9BD0DBE02D}">
      <dgm:prSet/>
      <dgm:spPr/>
      <dgm:t>
        <a:bodyPr/>
        <a:lstStyle/>
        <a:p>
          <a:endParaRPr lang="en-CA"/>
        </a:p>
      </dgm:t>
    </dgm:pt>
    <dgm:pt modelId="{04A9C798-0BB4-4C8C-B9B8-BCF81DDF364D}" type="sibTrans" cxnId="{C3E201AA-F6C4-4191-9BBA-0C9BD0DBE02D}">
      <dgm:prSet/>
      <dgm:spPr/>
      <dgm:t>
        <a:bodyPr/>
        <a:lstStyle/>
        <a:p>
          <a:endParaRPr lang="en-CA"/>
        </a:p>
      </dgm:t>
    </dgm:pt>
    <dgm:pt modelId="{39662E0F-BBA9-40A5-B6DA-D071BFF127DC}">
      <dgm:prSet phldrT="[Text]"/>
      <dgm:spPr/>
      <dgm:t>
        <a:bodyPr/>
        <a:lstStyle/>
        <a:p>
          <a:r>
            <a:rPr lang="en-CA" dirty="0" smtClean="0"/>
            <a:t>Discipline</a:t>
          </a:r>
          <a:endParaRPr lang="en-CA" dirty="0"/>
        </a:p>
      </dgm:t>
    </dgm:pt>
    <dgm:pt modelId="{B9F2FAA7-3797-4CC8-94FB-0FA8DEC0DD79}" type="parTrans" cxnId="{09F3A891-82C0-4198-B896-3EFE9B23DAD5}">
      <dgm:prSet/>
      <dgm:spPr/>
      <dgm:t>
        <a:bodyPr/>
        <a:lstStyle/>
        <a:p>
          <a:endParaRPr lang="en-CA"/>
        </a:p>
      </dgm:t>
    </dgm:pt>
    <dgm:pt modelId="{06085C05-AFFE-4759-8AA0-07AACF3E58B9}" type="sibTrans" cxnId="{09F3A891-82C0-4198-B896-3EFE9B23DAD5}">
      <dgm:prSet/>
      <dgm:spPr/>
      <dgm:t>
        <a:bodyPr/>
        <a:lstStyle/>
        <a:p>
          <a:endParaRPr lang="en-CA"/>
        </a:p>
      </dgm:t>
    </dgm:pt>
    <dgm:pt modelId="{D1AD492A-C7C5-40D5-8C38-23112D831B57}">
      <dgm:prSet phldrT="[Text]"/>
      <dgm:spPr/>
      <dgm:t>
        <a:bodyPr/>
        <a:lstStyle/>
        <a:p>
          <a:r>
            <a:rPr lang="en-CA" dirty="0" smtClean="0"/>
            <a:t>Team 2</a:t>
          </a:r>
          <a:endParaRPr lang="en-CA" dirty="0"/>
        </a:p>
      </dgm:t>
    </dgm:pt>
    <dgm:pt modelId="{DFE7D3E2-D6CE-4614-BE67-A1BDFA41CA89}" type="parTrans" cxnId="{2FF9D9DB-8999-42DE-ABD3-9DF53B9DF729}">
      <dgm:prSet/>
      <dgm:spPr/>
      <dgm:t>
        <a:bodyPr/>
        <a:lstStyle/>
        <a:p>
          <a:endParaRPr lang="en-CA"/>
        </a:p>
      </dgm:t>
    </dgm:pt>
    <dgm:pt modelId="{DC1317C0-4F69-4B95-8591-A7B32A3A598A}" type="sibTrans" cxnId="{2FF9D9DB-8999-42DE-ABD3-9DF53B9DF729}">
      <dgm:prSet/>
      <dgm:spPr/>
      <dgm:t>
        <a:bodyPr/>
        <a:lstStyle/>
        <a:p>
          <a:endParaRPr lang="en-CA"/>
        </a:p>
      </dgm:t>
    </dgm:pt>
    <dgm:pt modelId="{5EA59BEA-4FE8-41AD-935A-D499FCEA4742}">
      <dgm:prSet phldrT="[Text]"/>
      <dgm:spPr/>
      <dgm:t>
        <a:bodyPr/>
        <a:lstStyle/>
        <a:p>
          <a:r>
            <a:rPr lang="en-CA" dirty="0" smtClean="0"/>
            <a:t>Discipline</a:t>
          </a:r>
          <a:endParaRPr lang="en-CA" dirty="0"/>
        </a:p>
      </dgm:t>
    </dgm:pt>
    <dgm:pt modelId="{D215AE89-B869-433F-801A-B7F69847BFD9}" type="parTrans" cxnId="{5F3DFDEA-EF35-43C5-A893-270E9575AA38}">
      <dgm:prSet/>
      <dgm:spPr/>
      <dgm:t>
        <a:bodyPr/>
        <a:lstStyle/>
        <a:p>
          <a:endParaRPr lang="en-CA"/>
        </a:p>
      </dgm:t>
    </dgm:pt>
    <dgm:pt modelId="{F948DEEE-4064-40F9-B545-BF841AEC40A8}" type="sibTrans" cxnId="{5F3DFDEA-EF35-43C5-A893-270E9575AA38}">
      <dgm:prSet/>
      <dgm:spPr/>
      <dgm:t>
        <a:bodyPr/>
        <a:lstStyle/>
        <a:p>
          <a:endParaRPr lang="en-CA"/>
        </a:p>
      </dgm:t>
    </dgm:pt>
    <dgm:pt modelId="{6632567E-F448-45F7-A00D-2A763A53F511}">
      <dgm:prSet phldrT="[Text]"/>
      <dgm:spPr/>
      <dgm:t>
        <a:bodyPr/>
        <a:lstStyle/>
        <a:p>
          <a:r>
            <a:rPr lang="en-CA" dirty="0" smtClean="0"/>
            <a:t>Discipline</a:t>
          </a:r>
          <a:endParaRPr lang="en-CA" dirty="0"/>
        </a:p>
      </dgm:t>
    </dgm:pt>
    <dgm:pt modelId="{0F98864A-F190-4B67-80BD-BE54A73622F0}" type="parTrans" cxnId="{A7B620C9-6811-48E5-81F7-A0883D3F7D41}">
      <dgm:prSet/>
      <dgm:spPr/>
      <dgm:t>
        <a:bodyPr/>
        <a:lstStyle/>
        <a:p>
          <a:endParaRPr lang="en-CA"/>
        </a:p>
      </dgm:t>
    </dgm:pt>
    <dgm:pt modelId="{1D1F6305-2169-4A54-87F8-A018368F4647}" type="sibTrans" cxnId="{A7B620C9-6811-48E5-81F7-A0883D3F7D41}">
      <dgm:prSet/>
      <dgm:spPr/>
      <dgm:t>
        <a:bodyPr/>
        <a:lstStyle/>
        <a:p>
          <a:endParaRPr lang="en-CA"/>
        </a:p>
      </dgm:t>
    </dgm:pt>
    <dgm:pt modelId="{DA2C823B-A0FA-4E66-8202-065A06B96461}">
      <dgm:prSet phldrT="[Text]"/>
      <dgm:spPr/>
      <dgm:t>
        <a:bodyPr/>
        <a:lstStyle/>
        <a:p>
          <a:r>
            <a:rPr lang="en-CA" dirty="0" smtClean="0"/>
            <a:t>Team 3</a:t>
          </a:r>
          <a:endParaRPr lang="en-CA" dirty="0"/>
        </a:p>
      </dgm:t>
    </dgm:pt>
    <dgm:pt modelId="{A5ACE8AE-EA59-463F-8B08-93FE931B2220}" type="parTrans" cxnId="{E9CEBC2A-DCD6-4AED-AEFA-D24229B44C14}">
      <dgm:prSet/>
      <dgm:spPr/>
      <dgm:t>
        <a:bodyPr/>
        <a:lstStyle/>
        <a:p>
          <a:endParaRPr lang="en-CA"/>
        </a:p>
      </dgm:t>
    </dgm:pt>
    <dgm:pt modelId="{96935B82-243A-4D62-9592-8246329703E7}" type="sibTrans" cxnId="{E9CEBC2A-DCD6-4AED-AEFA-D24229B44C14}">
      <dgm:prSet/>
      <dgm:spPr/>
      <dgm:t>
        <a:bodyPr/>
        <a:lstStyle/>
        <a:p>
          <a:endParaRPr lang="en-CA"/>
        </a:p>
      </dgm:t>
    </dgm:pt>
    <dgm:pt modelId="{B2C23B32-E1D3-4D43-9748-75BF91D88293}">
      <dgm:prSet phldrT="[Text]"/>
      <dgm:spPr/>
      <dgm:t>
        <a:bodyPr/>
        <a:lstStyle/>
        <a:p>
          <a:r>
            <a:rPr lang="en-CA" dirty="0" smtClean="0"/>
            <a:t>Discipline</a:t>
          </a:r>
          <a:endParaRPr lang="en-CA" dirty="0"/>
        </a:p>
      </dgm:t>
    </dgm:pt>
    <dgm:pt modelId="{F08B80B0-57B9-4068-9BD6-F9C773C752A2}" type="parTrans" cxnId="{8DD7CCE5-C34A-48CD-9468-E7C17493A5FE}">
      <dgm:prSet/>
      <dgm:spPr/>
      <dgm:t>
        <a:bodyPr/>
        <a:lstStyle/>
        <a:p>
          <a:endParaRPr lang="en-CA"/>
        </a:p>
      </dgm:t>
    </dgm:pt>
    <dgm:pt modelId="{588AA508-4EA3-4484-A4F7-23014E230B7E}" type="sibTrans" cxnId="{8DD7CCE5-C34A-48CD-9468-E7C17493A5FE}">
      <dgm:prSet/>
      <dgm:spPr/>
      <dgm:t>
        <a:bodyPr/>
        <a:lstStyle/>
        <a:p>
          <a:endParaRPr lang="en-CA"/>
        </a:p>
      </dgm:t>
    </dgm:pt>
    <dgm:pt modelId="{DC57528F-01E3-4972-9A0C-6A0194465269}">
      <dgm:prSet phldrT="[Text]"/>
      <dgm:spPr/>
      <dgm:t>
        <a:bodyPr/>
        <a:lstStyle/>
        <a:p>
          <a:r>
            <a:rPr lang="en-CA" dirty="0" smtClean="0"/>
            <a:t>Team 4</a:t>
          </a:r>
          <a:endParaRPr lang="en-CA" dirty="0"/>
        </a:p>
      </dgm:t>
    </dgm:pt>
    <dgm:pt modelId="{85609F71-B3A0-4333-B8ED-7345C387101A}" type="parTrans" cxnId="{3EA4A081-CBE0-4B53-9F04-5EDE12120A11}">
      <dgm:prSet/>
      <dgm:spPr/>
      <dgm:t>
        <a:bodyPr/>
        <a:lstStyle/>
        <a:p>
          <a:endParaRPr lang="en-CA"/>
        </a:p>
      </dgm:t>
    </dgm:pt>
    <dgm:pt modelId="{0E177610-8504-4A7D-AEEE-9AD48C808700}" type="sibTrans" cxnId="{3EA4A081-CBE0-4B53-9F04-5EDE12120A11}">
      <dgm:prSet/>
      <dgm:spPr/>
      <dgm:t>
        <a:bodyPr/>
        <a:lstStyle/>
        <a:p>
          <a:endParaRPr lang="en-CA"/>
        </a:p>
      </dgm:t>
    </dgm:pt>
    <dgm:pt modelId="{FA6AF281-D5A2-492B-8C78-4F45A77EB4D7}">
      <dgm:prSet phldrT="[Text]"/>
      <dgm:spPr/>
      <dgm:t>
        <a:bodyPr/>
        <a:lstStyle/>
        <a:p>
          <a:r>
            <a:rPr lang="en-CA" dirty="0" smtClean="0"/>
            <a:t>Frequency and Time</a:t>
          </a:r>
          <a:endParaRPr lang="en-CA" dirty="0"/>
        </a:p>
      </dgm:t>
    </dgm:pt>
    <dgm:pt modelId="{BD0DDEF6-1819-4313-8F28-206E82368006}" type="parTrans" cxnId="{EB632579-2463-4C7D-A08F-29E909651B4F}">
      <dgm:prSet/>
      <dgm:spPr/>
      <dgm:t>
        <a:bodyPr/>
        <a:lstStyle/>
        <a:p>
          <a:endParaRPr lang="en-CA"/>
        </a:p>
      </dgm:t>
    </dgm:pt>
    <dgm:pt modelId="{1B1E1994-3CC6-4559-83E7-009A80B86A23}" type="sibTrans" cxnId="{EB632579-2463-4C7D-A08F-29E909651B4F}">
      <dgm:prSet/>
      <dgm:spPr/>
      <dgm:t>
        <a:bodyPr/>
        <a:lstStyle/>
        <a:p>
          <a:endParaRPr lang="en-CA"/>
        </a:p>
      </dgm:t>
    </dgm:pt>
    <dgm:pt modelId="{AC8F3168-6B53-444D-807A-E8F268B550D4}">
      <dgm:prSet phldrT="[Text]"/>
      <dgm:spPr/>
      <dgm:t>
        <a:bodyPr/>
        <a:lstStyle/>
        <a:p>
          <a:r>
            <a:rPr lang="en-CA" dirty="0" smtClean="0"/>
            <a:t>Electrical Power Measurements</a:t>
          </a:r>
          <a:endParaRPr lang="en-CA" dirty="0"/>
        </a:p>
      </dgm:t>
    </dgm:pt>
    <dgm:pt modelId="{000440B5-A21F-47AC-AA0D-6D8AB3410692}" type="parTrans" cxnId="{3EA113F7-254E-4F6E-A2BB-EE5FFAB97C74}">
      <dgm:prSet/>
      <dgm:spPr/>
      <dgm:t>
        <a:bodyPr/>
        <a:lstStyle/>
        <a:p>
          <a:endParaRPr lang="en-CA"/>
        </a:p>
      </dgm:t>
    </dgm:pt>
    <dgm:pt modelId="{E5F4B0B1-2B2C-4B80-8AF8-FCCE0A7180BA}" type="sibTrans" cxnId="{3EA113F7-254E-4F6E-A2BB-EE5FFAB97C74}">
      <dgm:prSet/>
      <dgm:spPr/>
      <dgm:t>
        <a:bodyPr/>
        <a:lstStyle/>
        <a:p>
          <a:endParaRPr lang="en-CA"/>
        </a:p>
      </dgm:t>
    </dgm:pt>
    <dgm:pt modelId="{1C5D401D-7C23-49D6-AF57-562AD70DE46C}">
      <dgm:prSet phldrT="[Text]"/>
      <dgm:spPr/>
      <dgm:t>
        <a:bodyPr/>
        <a:lstStyle/>
        <a:p>
          <a:r>
            <a:rPr lang="en-CA" dirty="0" smtClean="0"/>
            <a:t>Discipline</a:t>
          </a:r>
          <a:endParaRPr lang="en-CA" dirty="0"/>
        </a:p>
      </dgm:t>
    </dgm:pt>
    <dgm:pt modelId="{D58F4A50-30F0-4E27-8759-8AE86E8E00D9}" type="parTrans" cxnId="{7A648CDA-08FE-498E-B48E-0C55C651FE66}">
      <dgm:prSet/>
      <dgm:spPr/>
      <dgm:t>
        <a:bodyPr/>
        <a:lstStyle/>
        <a:p>
          <a:endParaRPr lang="en-CA"/>
        </a:p>
      </dgm:t>
    </dgm:pt>
    <dgm:pt modelId="{50BCB388-DC03-44D8-9DA1-B7CEC0DF4FA8}" type="sibTrans" cxnId="{7A648CDA-08FE-498E-B48E-0C55C651FE66}">
      <dgm:prSet/>
      <dgm:spPr/>
      <dgm:t>
        <a:bodyPr/>
        <a:lstStyle/>
        <a:p>
          <a:endParaRPr lang="en-CA"/>
        </a:p>
      </dgm:t>
    </dgm:pt>
    <dgm:pt modelId="{F528DD4C-A6EA-499F-962A-A12455C94545}">
      <dgm:prSet phldrT="[Text]"/>
      <dgm:spPr/>
      <dgm:t>
        <a:bodyPr/>
        <a:lstStyle/>
        <a:p>
          <a:r>
            <a:rPr lang="en-CA" dirty="0" smtClean="0"/>
            <a:t>Discipline</a:t>
          </a:r>
          <a:endParaRPr lang="en-CA" dirty="0"/>
        </a:p>
      </dgm:t>
    </dgm:pt>
    <dgm:pt modelId="{D349F3AD-473E-4389-856F-6C5C3E8881AF}" type="parTrans" cxnId="{D24B4638-A77D-424F-A76D-AF2ACB334155}">
      <dgm:prSet/>
      <dgm:spPr/>
      <dgm:t>
        <a:bodyPr/>
        <a:lstStyle/>
        <a:p>
          <a:endParaRPr lang="en-CA"/>
        </a:p>
      </dgm:t>
    </dgm:pt>
    <dgm:pt modelId="{8D66FDAC-B034-4D2F-9017-3F680554826F}" type="sibTrans" cxnId="{D24B4638-A77D-424F-A76D-AF2ACB334155}">
      <dgm:prSet/>
      <dgm:spPr/>
      <dgm:t>
        <a:bodyPr/>
        <a:lstStyle/>
        <a:p>
          <a:endParaRPr lang="en-CA"/>
        </a:p>
      </dgm:t>
    </dgm:pt>
    <dgm:pt modelId="{B2B93B6D-C5EC-4FD5-83FB-5CABBA51A9E5}">
      <dgm:prSet phldrT="[Text]"/>
      <dgm:spPr/>
      <dgm:t>
        <a:bodyPr/>
        <a:lstStyle/>
        <a:p>
          <a:r>
            <a:rPr lang="en-CA" dirty="0" smtClean="0"/>
            <a:t>Discipline</a:t>
          </a:r>
          <a:endParaRPr lang="en-CA" dirty="0"/>
        </a:p>
      </dgm:t>
    </dgm:pt>
    <dgm:pt modelId="{925042ED-8612-44DD-96CF-3C1E7E743D29}" type="parTrans" cxnId="{38453780-2A7D-45B4-8E6E-6AB68C606A23}">
      <dgm:prSet/>
      <dgm:spPr/>
      <dgm:t>
        <a:bodyPr/>
        <a:lstStyle/>
        <a:p>
          <a:endParaRPr lang="en-CA"/>
        </a:p>
      </dgm:t>
    </dgm:pt>
    <dgm:pt modelId="{07B89CDE-174F-44D1-B10F-15B2E0C72895}" type="sibTrans" cxnId="{38453780-2A7D-45B4-8E6E-6AB68C606A23}">
      <dgm:prSet/>
      <dgm:spPr/>
      <dgm:t>
        <a:bodyPr/>
        <a:lstStyle/>
        <a:p>
          <a:endParaRPr lang="en-CA"/>
        </a:p>
      </dgm:t>
    </dgm:pt>
    <dgm:pt modelId="{08A8CC0F-7AA5-4C21-8BA1-2773C0304279}">
      <dgm:prSet phldrT="[Text]"/>
      <dgm:spPr/>
      <dgm:t>
        <a:bodyPr/>
        <a:lstStyle/>
        <a:p>
          <a:r>
            <a:rPr lang="en-CA" dirty="0" smtClean="0"/>
            <a:t>Discipline</a:t>
          </a:r>
          <a:endParaRPr lang="en-CA" dirty="0"/>
        </a:p>
      </dgm:t>
    </dgm:pt>
    <dgm:pt modelId="{60F010B6-F91D-4176-9CAF-14AC86F2DEEB}" type="parTrans" cxnId="{5CC99C2F-5F67-4A3D-9097-DD84BEC9EF4D}">
      <dgm:prSet/>
      <dgm:spPr/>
      <dgm:t>
        <a:bodyPr/>
        <a:lstStyle/>
        <a:p>
          <a:endParaRPr lang="en-CA"/>
        </a:p>
      </dgm:t>
    </dgm:pt>
    <dgm:pt modelId="{87FE8446-8286-474B-9125-0D30369F24B2}" type="sibTrans" cxnId="{5CC99C2F-5F67-4A3D-9097-DD84BEC9EF4D}">
      <dgm:prSet/>
      <dgm:spPr/>
      <dgm:t>
        <a:bodyPr/>
        <a:lstStyle/>
        <a:p>
          <a:endParaRPr lang="en-CA"/>
        </a:p>
      </dgm:t>
    </dgm:pt>
    <dgm:pt modelId="{4E091C79-D237-4363-A376-E3C7AF81A2AC}">
      <dgm:prSet phldrT="[Text]"/>
      <dgm:spPr/>
      <dgm:t>
        <a:bodyPr/>
        <a:lstStyle/>
        <a:p>
          <a:r>
            <a:rPr lang="en-CA" dirty="0" smtClean="0"/>
            <a:t>Electrical Standards</a:t>
          </a:r>
          <a:endParaRPr lang="en-CA" dirty="0"/>
        </a:p>
      </dgm:t>
    </dgm:pt>
    <dgm:pt modelId="{3C277E9B-56CF-47ED-BC15-5B6379493CB4}" type="parTrans" cxnId="{03DD3947-011A-4840-B406-34A7C89B1296}">
      <dgm:prSet/>
      <dgm:spPr/>
      <dgm:t>
        <a:bodyPr/>
        <a:lstStyle/>
        <a:p>
          <a:endParaRPr lang="en-CA"/>
        </a:p>
      </dgm:t>
    </dgm:pt>
    <dgm:pt modelId="{9B548D2C-8B4B-47E3-92F5-A0229A522396}" type="sibTrans" cxnId="{03DD3947-011A-4840-B406-34A7C89B1296}">
      <dgm:prSet/>
      <dgm:spPr/>
      <dgm:t>
        <a:bodyPr/>
        <a:lstStyle/>
        <a:p>
          <a:endParaRPr lang="en-CA"/>
        </a:p>
      </dgm:t>
    </dgm:pt>
    <dgm:pt modelId="{0517D0CE-D40B-4774-A822-7297A9F53907}" type="pres">
      <dgm:prSet presAssocID="{3A003C56-EA73-4734-BED9-FF5106A269F4}" presName="theList" presStyleCnt="0">
        <dgm:presLayoutVars>
          <dgm:dir/>
          <dgm:animLvl val="lvl"/>
          <dgm:resizeHandles val="exact"/>
        </dgm:presLayoutVars>
      </dgm:prSet>
      <dgm:spPr/>
    </dgm:pt>
    <dgm:pt modelId="{07E38CB6-E94F-4D7C-9B4A-36158334027D}" type="pres">
      <dgm:prSet presAssocID="{6A539E01-DAE4-486F-A8E2-000D7595AA7A}" presName="compNode" presStyleCnt="0"/>
      <dgm:spPr/>
    </dgm:pt>
    <dgm:pt modelId="{DC27007D-09CD-4A66-BCF3-18FCAA21A906}" type="pres">
      <dgm:prSet presAssocID="{6A539E01-DAE4-486F-A8E2-000D7595AA7A}" presName="aNode" presStyleLbl="bgShp" presStyleIdx="0" presStyleCnt="4"/>
      <dgm:spPr/>
    </dgm:pt>
    <dgm:pt modelId="{218EEAE1-A3A0-4780-975E-EE8ACA0E9CCB}" type="pres">
      <dgm:prSet presAssocID="{6A539E01-DAE4-486F-A8E2-000D7595AA7A}" presName="textNode" presStyleLbl="bgShp" presStyleIdx="0" presStyleCnt="4"/>
      <dgm:spPr/>
    </dgm:pt>
    <dgm:pt modelId="{F57CB47E-2EB6-4B5D-B33C-F3E967E6672D}" type="pres">
      <dgm:prSet presAssocID="{6A539E01-DAE4-486F-A8E2-000D7595AA7A}" presName="compChildNode" presStyleCnt="0"/>
      <dgm:spPr/>
    </dgm:pt>
    <dgm:pt modelId="{AEC35E00-2B99-43A0-9D9F-EE2E929EF638}" type="pres">
      <dgm:prSet presAssocID="{6A539E01-DAE4-486F-A8E2-000D7595AA7A}" presName="theInnerList" presStyleCnt="0"/>
      <dgm:spPr/>
    </dgm:pt>
    <dgm:pt modelId="{78539529-CB52-4CAC-BB39-4403C00D0C97}" type="pres">
      <dgm:prSet presAssocID="{13344754-C10A-48E9-BD8F-947727C45E12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2C2A3E-B8CC-40AC-AC90-61ED8EB05224}" type="pres">
      <dgm:prSet presAssocID="{13344754-C10A-48E9-BD8F-947727C45E12}" presName="aSpace2" presStyleCnt="0"/>
      <dgm:spPr/>
    </dgm:pt>
    <dgm:pt modelId="{88EA0CE1-F720-492D-B209-644C12D82FA7}" type="pres">
      <dgm:prSet presAssocID="{39662E0F-BBA9-40A5-B6DA-D071BFF127DC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17AB2C3-53F5-4904-9825-7B239E9070C0}" type="pres">
      <dgm:prSet presAssocID="{39662E0F-BBA9-40A5-B6DA-D071BFF127DC}" presName="aSpace2" presStyleCnt="0"/>
      <dgm:spPr/>
    </dgm:pt>
    <dgm:pt modelId="{10A29365-879F-45CC-B8F1-74803FBE4C95}" type="pres">
      <dgm:prSet presAssocID="{F528DD4C-A6EA-499F-962A-A12455C94545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9F312EB-81A9-4BC5-B2E0-F482FB6657A0}" type="pres">
      <dgm:prSet presAssocID="{6A539E01-DAE4-486F-A8E2-000D7595AA7A}" presName="aSpace" presStyleCnt="0"/>
      <dgm:spPr/>
    </dgm:pt>
    <dgm:pt modelId="{EBA31D43-0AD8-435C-9245-ED6A8280F23D}" type="pres">
      <dgm:prSet presAssocID="{D1AD492A-C7C5-40D5-8C38-23112D831B57}" presName="compNode" presStyleCnt="0"/>
      <dgm:spPr/>
    </dgm:pt>
    <dgm:pt modelId="{B9EADBEF-F98A-45E0-AAE7-359B1921C026}" type="pres">
      <dgm:prSet presAssocID="{D1AD492A-C7C5-40D5-8C38-23112D831B57}" presName="aNode" presStyleLbl="bgShp" presStyleIdx="1" presStyleCnt="4"/>
      <dgm:spPr/>
    </dgm:pt>
    <dgm:pt modelId="{32D899BC-91F2-4EE4-B181-5510B125E344}" type="pres">
      <dgm:prSet presAssocID="{D1AD492A-C7C5-40D5-8C38-23112D831B57}" presName="textNode" presStyleLbl="bgShp" presStyleIdx="1" presStyleCnt="4"/>
      <dgm:spPr/>
    </dgm:pt>
    <dgm:pt modelId="{9AF43FF4-53AB-478D-8B3A-6D800AF2BE90}" type="pres">
      <dgm:prSet presAssocID="{D1AD492A-C7C5-40D5-8C38-23112D831B57}" presName="compChildNode" presStyleCnt="0"/>
      <dgm:spPr/>
    </dgm:pt>
    <dgm:pt modelId="{BC632151-4C6F-4A8F-9B2A-108701F5EC3A}" type="pres">
      <dgm:prSet presAssocID="{D1AD492A-C7C5-40D5-8C38-23112D831B57}" presName="theInnerList" presStyleCnt="0"/>
      <dgm:spPr/>
    </dgm:pt>
    <dgm:pt modelId="{3B1C2180-36CF-4F2A-A2C4-0DDDE5C57FD4}" type="pres">
      <dgm:prSet presAssocID="{5EA59BEA-4FE8-41AD-935A-D499FCEA4742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0592181-BCBD-4EFD-B9FF-52F9E97E088E}" type="pres">
      <dgm:prSet presAssocID="{5EA59BEA-4FE8-41AD-935A-D499FCEA4742}" presName="aSpace2" presStyleCnt="0"/>
      <dgm:spPr/>
    </dgm:pt>
    <dgm:pt modelId="{0C3BBB06-8304-4CE4-B4CE-A882A9C3D003}" type="pres">
      <dgm:prSet presAssocID="{6632567E-F448-45F7-A00D-2A763A53F511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DEADD1B-F5AD-44D1-98D4-7FB09D818B93}" type="pres">
      <dgm:prSet presAssocID="{6632567E-F448-45F7-A00D-2A763A53F511}" presName="aSpace2" presStyleCnt="0"/>
      <dgm:spPr/>
    </dgm:pt>
    <dgm:pt modelId="{1D298C0D-596A-4734-8702-1B713470071C}" type="pres">
      <dgm:prSet presAssocID="{B2B93B6D-C5EC-4FD5-83FB-5CABBA51A9E5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771A2D1-F11A-458E-BB99-39633C2C23D7}" type="pres">
      <dgm:prSet presAssocID="{D1AD492A-C7C5-40D5-8C38-23112D831B57}" presName="aSpace" presStyleCnt="0"/>
      <dgm:spPr/>
    </dgm:pt>
    <dgm:pt modelId="{60573E81-078C-446C-B99C-CA7BFA5267DB}" type="pres">
      <dgm:prSet presAssocID="{DA2C823B-A0FA-4E66-8202-065A06B96461}" presName="compNode" presStyleCnt="0"/>
      <dgm:spPr/>
    </dgm:pt>
    <dgm:pt modelId="{F0D08C1C-4B52-4ECB-BF83-7B1EB34197BD}" type="pres">
      <dgm:prSet presAssocID="{DA2C823B-A0FA-4E66-8202-065A06B96461}" presName="aNode" presStyleLbl="bgShp" presStyleIdx="2" presStyleCnt="4"/>
      <dgm:spPr/>
    </dgm:pt>
    <dgm:pt modelId="{E7F84CF3-94E6-41BB-9F77-164BB5A191D7}" type="pres">
      <dgm:prSet presAssocID="{DA2C823B-A0FA-4E66-8202-065A06B96461}" presName="textNode" presStyleLbl="bgShp" presStyleIdx="2" presStyleCnt="4"/>
      <dgm:spPr/>
    </dgm:pt>
    <dgm:pt modelId="{78B4609F-1FBE-478B-965A-28FF6C8035E1}" type="pres">
      <dgm:prSet presAssocID="{DA2C823B-A0FA-4E66-8202-065A06B96461}" presName="compChildNode" presStyleCnt="0"/>
      <dgm:spPr/>
    </dgm:pt>
    <dgm:pt modelId="{F891485E-699F-48FF-A72F-B7B8F8C72FE0}" type="pres">
      <dgm:prSet presAssocID="{DA2C823B-A0FA-4E66-8202-065A06B96461}" presName="theInnerList" presStyleCnt="0"/>
      <dgm:spPr/>
    </dgm:pt>
    <dgm:pt modelId="{213322EF-A376-47AA-B197-D3D3A896D454}" type="pres">
      <dgm:prSet presAssocID="{B2C23B32-E1D3-4D43-9748-75BF91D88293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98ADB1D-D095-4C5B-BDF2-AEFB563FE38B}" type="pres">
      <dgm:prSet presAssocID="{B2C23B32-E1D3-4D43-9748-75BF91D88293}" presName="aSpace2" presStyleCnt="0"/>
      <dgm:spPr/>
    </dgm:pt>
    <dgm:pt modelId="{2AEADE67-AA07-4DBD-B116-41767AFD5E08}" type="pres">
      <dgm:prSet presAssocID="{1C5D401D-7C23-49D6-AF57-562AD70DE46C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65BAF62-86B8-4AB2-9A58-B3284C97FBE4}" type="pres">
      <dgm:prSet presAssocID="{1C5D401D-7C23-49D6-AF57-562AD70DE46C}" presName="aSpace2" presStyleCnt="0"/>
      <dgm:spPr/>
    </dgm:pt>
    <dgm:pt modelId="{0C5CD054-EC10-4136-9CF0-01B0BEC078AD}" type="pres">
      <dgm:prSet presAssocID="{08A8CC0F-7AA5-4C21-8BA1-2773C0304279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D182998-4967-4795-A5E1-B1A44CA2CCBD}" type="pres">
      <dgm:prSet presAssocID="{DA2C823B-A0FA-4E66-8202-065A06B96461}" presName="aSpace" presStyleCnt="0"/>
      <dgm:spPr/>
    </dgm:pt>
    <dgm:pt modelId="{63C59815-1759-4504-A72D-DB1C907DFF27}" type="pres">
      <dgm:prSet presAssocID="{DC57528F-01E3-4972-9A0C-6A0194465269}" presName="compNode" presStyleCnt="0"/>
      <dgm:spPr/>
    </dgm:pt>
    <dgm:pt modelId="{4E939EDE-9477-48F5-88F0-D03DAFA4E258}" type="pres">
      <dgm:prSet presAssocID="{DC57528F-01E3-4972-9A0C-6A0194465269}" presName="aNode" presStyleLbl="bgShp" presStyleIdx="3" presStyleCnt="4"/>
      <dgm:spPr/>
    </dgm:pt>
    <dgm:pt modelId="{A1AD4D3A-58A3-4265-9263-8B29645BBE4A}" type="pres">
      <dgm:prSet presAssocID="{DC57528F-01E3-4972-9A0C-6A0194465269}" presName="textNode" presStyleLbl="bgShp" presStyleIdx="3" presStyleCnt="4"/>
      <dgm:spPr/>
    </dgm:pt>
    <dgm:pt modelId="{64F0A62E-1AE7-46D1-B454-D3C3B8065C71}" type="pres">
      <dgm:prSet presAssocID="{DC57528F-01E3-4972-9A0C-6A0194465269}" presName="compChildNode" presStyleCnt="0"/>
      <dgm:spPr/>
    </dgm:pt>
    <dgm:pt modelId="{5634B610-ACBB-4B05-8E36-1A2E3B73E54E}" type="pres">
      <dgm:prSet presAssocID="{DC57528F-01E3-4972-9A0C-6A0194465269}" presName="theInnerList" presStyleCnt="0"/>
      <dgm:spPr/>
    </dgm:pt>
    <dgm:pt modelId="{2EF5B51E-4D06-462D-9607-C865E291F254}" type="pres">
      <dgm:prSet presAssocID="{FA6AF281-D5A2-492B-8C78-4F45A77EB4D7}" presName="childNode" presStyleLbl="node1" presStyleIdx="9" presStyleCnt="12" custLinFactNeighborX="-230" custLinFactNeighborY="373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C3623E0-1860-4892-89E7-A984EA657751}" type="pres">
      <dgm:prSet presAssocID="{FA6AF281-D5A2-492B-8C78-4F45A77EB4D7}" presName="aSpace2" presStyleCnt="0"/>
      <dgm:spPr/>
    </dgm:pt>
    <dgm:pt modelId="{7B117806-9458-4D32-A29C-A98325EF7BF7}" type="pres">
      <dgm:prSet presAssocID="{AC8F3168-6B53-444D-807A-E8F268B550D4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191381-B729-4D9F-A21E-7F100C764225}" type="pres">
      <dgm:prSet presAssocID="{AC8F3168-6B53-444D-807A-E8F268B550D4}" presName="aSpace2" presStyleCnt="0"/>
      <dgm:spPr/>
    </dgm:pt>
    <dgm:pt modelId="{39FC80C1-C3D0-4DEE-9FFA-8BB678C4177C}" type="pres">
      <dgm:prSet presAssocID="{4E091C79-D237-4363-A376-E3C7AF81A2AC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7A648CDA-08FE-498E-B48E-0C55C651FE66}" srcId="{DA2C823B-A0FA-4E66-8202-065A06B96461}" destId="{1C5D401D-7C23-49D6-AF57-562AD70DE46C}" srcOrd="1" destOrd="0" parTransId="{D58F4A50-30F0-4E27-8759-8AE86E8E00D9}" sibTransId="{50BCB388-DC03-44D8-9DA1-B7CEC0DF4FA8}"/>
    <dgm:cxn modelId="{5CC99C2F-5F67-4A3D-9097-DD84BEC9EF4D}" srcId="{DA2C823B-A0FA-4E66-8202-065A06B96461}" destId="{08A8CC0F-7AA5-4C21-8BA1-2773C0304279}" srcOrd="2" destOrd="0" parTransId="{60F010B6-F91D-4176-9CAF-14AC86F2DEEB}" sibTransId="{87FE8446-8286-474B-9125-0D30369F24B2}"/>
    <dgm:cxn modelId="{8505DF1B-D040-49B1-BCB0-64116965EC5A}" type="presOf" srcId="{39662E0F-BBA9-40A5-B6DA-D071BFF127DC}" destId="{88EA0CE1-F720-492D-B209-644C12D82FA7}" srcOrd="0" destOrd="0" presId="urn:microsoft.com/office/officeart/2005/8/layout/lProcess2"/>
    <dgm:cxn modelId="{D8F243FC-E953-4B1A-95FC-475A1911DAFC}" type="presOf" srcId="{B2C23B32-E1D3-4D43-9748-75BF91D88293}" destId="{213322EF-A376-47AA-B197-D3D3A896D454}" srcOrd="0" destOrd="0" presId="urn:microsoft.com/office/officeart/2005/8/layout/lProcess2"/>
    <dgm:cxn modelId="{948E7FB1-AEB8-4272-B902-9014C12F5553}" type="presOf" srcId="{DA2C823B-A0FA-4E66-8202-065A06B96461}" destId="{E7F84CF3-94E6-41BB-9F77-164BB5A191D7}" srcOrd="1" destOrd="0" presId="urn:microsoft.com/office/officeart/2005/8/layout/lProcess2"/>
    <dgm:cxn modelId="{1C59AFAB-DAF9-421A-8614-A0A90C74710C}" type="presOf" srcId="{13344754-C10A-48E9-BD8F-947727C45E12}" destId="{78539529-CB52-4CAC-BB39-4403C00D0C97}" srcOrd="0" destOrd="0" presId="urn:microsoft.com/office/officeart/2005/8/layout/lProcess2"/>
    <dgm:cxn modelId="{80CB4C0A-6593-4039-A832-243DFC985274}" type="presOf" srcId="{6A539E01-DAE4-486F-A8E2-000D7595AA7A}" destId="{DC27007D-09CD-4A66-BCF3-18FCAA21A906}" srcOrd="0" destOrd="0" presId="urn:microsoft.com/office/officeart/2005/8/layout/lProcess2"/>
    <dgm:cxn modelId="{DB104EB4-033A-4773-A858-CE47D70193D4}" type="presOf" srcId="{4E091C79-D237-4363-A376-E3C7AF81A2AC}" destId="{39FC80C1-C3D0-4DEE-9FFA-8BB678C4177C}" srcOrd="0" destOrd="0" presId="urn:microsoft.com/office/officeart/2005/8/layout/lProcess2"/>
    <dgm:cxn modelId="{BFBB62B8-BAA0-458D-86DE-F1C1BAAD3FBC}" type="presOf" srcId="{B2B93B6D-C5EC-4FD5-83FB-5CABBA51A9E5}" destId="{1D298C0D-596A-4734-8702-1B713470071C}" srcOrd="0" destOrd="0" presId="urn:microsoft.com/office/officeart/2005/8/layout/lProcess2"/>
    <dgm:cxn modelId="{5F3DFDEA-EF35-43C5-A893-270E9575AA38}" srcId="{D1AD492A-C7C5-40D5-8C38-23112D831B57}" destId="{5EA59BEA-4FE8-41AD-935A-D499FCEA4742}" srcOrd="0" destOrd="0" parTransId="{D215AE89-B869-433F-801A-B7F69847BFD9}" sibTransId="{F948DEEE-4064-40F9-B545-BF841AEC40A8}"/>
    <dgm:cxn modelId="{3F527259-D673-47D8-96CB-3A01F54205BF}" type="presOf" srcId="{D1AD492A-C7C5-40D5-8C38-23112D831B57}" destId="{B9EADBEF-F98A-45E0-AAE7-359B1921C026}" srcOrd="0" destOrd="0" presId="urn:microsoft.com/office/officeart/2005/8/layout/lProcess2"/>
    <dgm:cxn modelId="{56BB4B24-B98B-456C-AD53-1352D921DD76}" type="presOf" srcId="{6A539E01-DAE4-486F-A8E2-000D7595AA7A}" destId="{218EEAE1-A3A0-4780-975E-EE8ACA0E9CCB}" srcOrd="1" destOrd="0" presId="urn:microsoft.com/office/officeart/2005/8/layout/lProcess2"/>
    <dgm:cxn modelId="{090576C5-2692-4555-BAE1-EA47FA05A0B7}" type="presOf" srcId="{D1AD492A-C7C5-40D5-8C38-23112D831B57}" destId="{32D899BC-91F2-4EE4-B181-5510B125E344}" srcOrd="1" destOrd="0" presId="urn:microsoft.com/office/officeart/2005/8/layout/lProcess2"/>
    <dgm:cxn modelId="{BD2AD736-5AE6-4AD5-A1F8-D3B43B5B05EE}" type="presOf" srcId="{3A003C56-EA73-4734-BED9-FF5106A269F4}" destId="{0517D0CE-D40B-4774-A822-7297A9F53907}" srcOrd="0" destOrd="0" presId="urn:microsoft.com/office/officeart/2005/8/layout/lProcess2"/>
    <dgm:cxn modelId="{D24B4638-A77D-424F-A76D-AF2ACB334155}" srcId="{6A539E01-DAE4-486F-A8E2-000D7595AA7A}" destId="{F528DD4C-A6EA-499F-962A-A12455C94545}" srcOrd="2" destOrd="0" parTransId="{D349F3AD-473E-4389-856F-6C5C3E8881AF}" sibTransId="{8D66FDAC-B034-4D2F-9017-3F680554826F}"/>
    <dgm:cxn modelId="{7EACF2EB-047B-4671-9923-417CB942ECD2}" type="presOf" srcId="{DC57528F-01E3-4972-9A0C-6A0194465269}" destId="{A1AD4D3A-58A3-4265-9263-8B29645BBE4A}" srcOrd="1" destOrd="0" presId="urn:microsoft.com/office/officeart/2005/8/layout/lProcess2"/>
    <dgm:cxn modelId="{F8002E44-9196-4AFA-ADE3-134F564010AD}" type="presOf" srcId="{AC8F3168-6B53-444D-807A-E8F268B550D4}" destId="{7B117806-9458-4D32-A29C-A98325EF7BF7}" srcOrd="0" destOrd="0" presId="urn:microsoft.com/office/officeart/2005/8/layout/lProcess2"/>
    <dgm:cxn modelId="{05F27836-F801-40E9-9A61-633B60913CF1}" type="presOf" srcId="{1C5D401D-7C23-49D6-AF57-562AD70DE46C}" destId="{2AEADE67-AA07-4DBD-B116-41767AFD5E08}" srcOrd="0" destOrd="0" presId="urn:microsoft.com/office/officeart/2005/8/layout/lProcess2"/>
    <dgm:cxn modelId="{A7B620C9-6811-48E5-81F7-A0883D3F7D41}" srcId="{D1AD492A-C7C5-40D5-8C38-23112D831B57}" destId="{6632567E-F448-45F7-A00D-2A763A53F511}" srcOrd="1" destOrd="0" parTransId="{0F98864A-F190-4B67-80BD-BE54A73622F0}" sibTransId="{1D1F6305-2169-4A54-87F8-A018368F4647}"/>
    <dgm:cxn modelId="{EFDC41CF-5B5A-4649-9AD9-DD0A9313E1C8}" type="presOf" srcId="{F528DD4C-A6EA-499F-962A-A12455C94545}" destId="{10A29365-879F-45CC-B8F1-74803FBE4C95}" srcOrd="0" destOrd="0" presId="urn:microsoft.com/office/officeart/2005/8/layout/lProcess2"/>
    <dgm:cxn modelId="{46F9CEE2-8672-4D83-95AA-7C3A3C5CC1D3}" type="presOf" srcId="{DA2C823B-A0FA-4E66-8202-065A06B96461}" destId="{F0D08C1C-4B52-4ECB-BF83-7B1EB34197BD}" srcOrd="0" destOrd="0" presId="urn:microsoft.com/office/officeart/2005/8/layout/lProcess2"/>
    <dgm:cxn modelId="{199913A6-2272-4E16-8276-FC7FE0BFF549}" type="presOf" srcId="{FA6AF281-D5A2-492B-8C78-4F45A77EB4D7}" destId="{2EF5B51E-4D06-462D-9607-C865E291F254}" srcOrd="0" destOrd="0" presId="urn:microsoft.com/office/officeart/2005/8/layout/lProcess2"/>
    <dgm:cxn modelId="{E9CEBC2A-DCD6-4AED-AEFA-D24229B44C14}" srcId="{3A003C56-EA73-4734-BED9-FF5106A269F4}" destId="{DA2C823B-A0FA-4E66-8202-065A06B96461}" srcOrd="2" destOrd="0" parTransId="{A5ACE8AE-EA59-463F-8B08-93FE931B2220}" sibTransId="{96935B82-243A-4D62-9592-8246329703E7}"/>
    <dgm:cxn modelId="{BD910C1E-06B9-4498-8F11-67E5EA7B0E83}" srcId="{3A003C56-EA73-4734-BED9-FF5106A269F4}" destId="{6A539E01-DAE4-486F-A8E2-000D7595AA7A}" srcOrd="0" destOrd="0" parTransId="{1F8BC06D-12F7-45FC-8D8C-81EBAAF7659B}" sibTransId="{44F65836-7E07-4291-891D-2149B27B611B}"/>
    <dgm:cxn modelId="{C3E201AA-F6C4-4191-9BBA-0C9BD0DBE02D}" srcId="{6A539E01-DAE4-486F-A8E2-000D7595AA7A}" destId="{13344754-C10A-48E9-BD8F-947727C45E12}" srcOrd="0" destOrd="0" parTransId="{7ACB84B7-EA09-48F7-A207-9594FB8B718B}" sibTransId="{04A9C798-0BB4-4C8C-B9B8-BCF81DDF364D}"/>
    <dgm:cxn modelId="{3EA113F7-254E-4F6E-A2BB-EE5FFAB97C74}" srcId="{DC57528F-01E3-4972-9A0C-6A0194465269}" destId="{AC8F3168-6B53-444D-807A-E8F268B550D4}" srcOrd="1" destOrd="0" parTransId="{000440B5-A21F-47AC-AA0D-6D8AB3410692}" sibTransId="{E5F4B0B1-2B2C-4B80-8AF8-FCCE0A7180BA}"/>
    <dgm:cxn modelId="{59F2A104-154B-4644-8A4E-ADA7021FB847}" type="presOf" srcId="{5EA59BEA-4FE8-41AD-935A-D499FCEA4742}" destId="{3B1C2180-36CF-4F2A-A2C4-0DDDE5C57FD4}" srcOrd="0" destOrd="0" presId="urn:microsoft.com/office/officeart/2005/8/layout/lProcess2"/>
    <dgm:cxn modelId="{09F3A891-82C0-4198-B896-3EFE9B23DAD5}" srcId="{6A539E01-DAE4-486F-A8E2-000D7595AA7A}" destId="{39662E0F-BBA9-40A5-B6DA-D071BFF127DC}" srcOrd="1" destOrd="0" parTransId="{B9F2FAA7-3797-4CC8-94FB-0FA8DEC0DD79}" sibTransId="{06085C05-AFFE-4759-8AA0-07AACF3E58B9}"/>
    <dgm:cxn modelId="{E72D2790-CCAB-479F-B5C0-B5CF8FDAD893}" type="presOf" srcId="{08A8CC0F-7AA5-4C21-8BA1-2773C0304279}" destId="{0C5CD054-EC10-4136-9CF0-01B0BEC078AD}" srcOrd="0" destOrd="0" presId="urn:microsoft.com/office/officeart/2005/8/layout/lProcess2"/>
    <dgm:cxn modelId="{03DD3947-011A-4840-B406-34A7C89B1296}" srcId="{DC57528F-01E3-4972-9A0C-6A0194465269}" destId="{4E091C79-D237-4363-A376-E3C7AF81A2AC}" srcOrd="2" destOrd="0" parTransId="{3C277E9B-56CF-47ED-BC15-5B6379493CB4}" sibTransId="{9B548D2C-8B4B-47E3-92F5-A0229A522396}"/>
    <dgm:cxn modelId="{886E8082-B3A3-4A28-9F40-BAD4B9A4703C}" type="presOf" srcId="{DC57528F-01E3-4972-9A0C-6A0194465269}" destId="{4E939EDE-9477-48F5-88F0-D03DAFA4E258}" srcOrd="0" destOrd="0" presId="urn:microsoft.com/office/officeart/2005/8/layout/lProcess2"/>
    <dgm:cxn modelId="{2FF9D9DB-8999-42DE-ABD3-9DF53B9DF729}" srcId="{3A003C56-EA73-4734-BED9-FF5106A269F4}" destId="{D1AD492A-C7C5-40D5-8C38-23112D831B57}" srcOrd="1" destOrd="0" parTransId="{DFE7D3E2-D6CE-4614-BE67-A1BDFA41CA89}" sibTransId="{DC1317C0-4F69-4B95-8591-A7B32A3A598A}"/>
    <dgm:cxn modelId="{38453780-2A7D-45B4-8E6E-6AB68C606A23}" srcId="{D1AD492A-C7C5-40D5-8C38-23112D831B57}" destId="{B2B93B6D-C5EC-4FD5-83FB-5CABBA51A9E5}" srcOrd="2" destOrd="0" parTransId="{925042ED-8612-44DD-96CF-3C1E7E743D29}" sibTransId="{07B89CDE-174F-44D1-B10F-15B2E0C72895}"/>
    <dgm:cxn modelId="{EB632579-2463-4C7D-A08F-29E909651B4F}" srcId="{DC57528F-01E3-4972-9A0C-6A0194465269}" destId="{FA6AF281-D5A2-492B-8C78-4F45A77EB4D7}" srcOrd="0" destOrd="0" parTransId="{BD0DDEF6-1819-4313-8F28-206E82368006}" sibTransId="{1B1E1994-3CC6-4559-83E7-009A80B86A23}"/>
    <dgm:cxn modelId="{5575416F-72B1-4A9B-BB20-6917804285AF}" type="presOf" srcId="{6632567E-F448-45F7-A00D-2A763A53F511}" destId="{0C3BBB06-8304-4CE4-B4CE-A882A9C3D003}" srcOrd="0" destOrd="0" presId="urn:microsoft.com/office/officeart/2005/8/layout/lProcess2"/>
    <dgm:cxn modelId="{8DD7CCE5-C34A-48CD-9468-E7C17493A5FE}" srcId="{DA2C823B-A0FA-4E66-8202-065A06B96461}" destId="{B2C23B32-E1D3-4D43-9748-75BF91D88293}" srcOrd="0" destOrd="0" parTransId="{F08B80B0-57B9-4068-9BD6-F9C773C752A2}" sibTransId="{588AA508-4EA3-4484-A4F7-23014E230B7E}"/>
    <dgm:cxn modelId="{3EA4A081-CBE0-4B53-9F04-5EDE12120A11}" srcId="{3A003C56-EA73-4734-BED9-FF5106A269F4}" destId="{DC57528F-01E3-4972-9A0C-6A0194465269}" srcOrd="3" destOrd="0" parTransId="{85609F71-B3A0-4333-B8ED-7345C387101A}" sibTransId="{0E177610-8504-4A7D-AEEE-9AD48C808700}"/>
    <dgm:cxn modelId="{CFF82234-ACEE-450E-978B-55A3222C5BF2}" type="presParOf" srcId="{0517D0CE-D40B-4774-A822-7297A9F53907}" destId="{07E38CB6-E94F-4D7C-9B4A-36158334027D}" srcOrd="0" destOrd="0" presId="urn:microsoft.com/office/officeart/2005/8/layout/lProcess2"/>
    <dgm:cxn modelId="{BA0FF976-7419-4BB0-9967-95EB3243DAE9}" type="presParOf" srcId="{07E38CB6-E94F-4D7C-9B4A-36158334027D}" destId="{DC27007D-09CD-4A66-BCF3-18FCAA21A906}" srcOrd="0" destOrd="0" presId="urn:microsoft.com/office/officeart/2005/8/layout/lProcess2"/>
    <dgm:cxn modelId="{25347482-1578-444F-9CC2-FEBCBD9E236D}" type="presParOf" srcId="{07E38CB6-E94F-4D7C-9B4A-36158334027D}" destId="{218EEAE1-A3A0-4780-975E-EE8ACA0E9CCB}" srcOrd="1" destOrd="0" presId="urn:microsoft.com/office/officeart/2005/8/layout/lProcess2"/>
    <dgm:cxn modelId="{2059DC03-FBD0-43A4-9B4B-70348C7CE0C1}" type="presParOf" srcId="{07E38CB6-E94F-4D7C-9B4A-36158334027D}" destId="{F57CB47E-2EB6-4B5D-B33C-F3E967E6672D}" srcOrd="2" destOrd="0" presId="urn:microsoft.com/office/officeart/2005/8/layout/lProcess2"/>
    <dgm:cxn modelId="{482A83E5-BC57-4886-B3DC-D7C1E8780CB9}" type="presParOf" srcId="{F57CB47E-2EB6-4B5D-B33C-F3E967E6672D}" destId="{AEC35E00-2B99-43A0-9D9F-EE2E929EF638}" srcOrd="0" destOrd="0" presId="urn:microsoft.com/office/officeart/2005/8/layout/lProcess2"/>
    <dgm:cxn modelId="{FA984C9D-6C40-4AA1-BD57-46E0676390B6}" type="presParOf" srcId="{AEC35E00-2B99-43A0-9D9F-EE2E929EF638}" destId="{78539529-CB52-4CAC-BB39-4403C00D0C97}" srcOrd="0" destOrd="0" presId="urn:microsoft.com/office/officeart/2005/8/layout/lProcess2"/>
    <dgm:cxn modelId="{A7261A9E-770E-443F-8942-9047AF83DBD0}" type="presParOf" srcId="{AEC35E00-2B99-43A0-9D9F-EE2E929EF638}" destId="{9B2C2A3E-B8CC-40AC-AC90-61ED8EB05224}" srcOrd="1" destOrd="0" presId="urn:microsoft.com/office/officeart/2005/8/layout/lProcess2"/>
    <dgm:cxn modelId="{82A3DE79-329F-400A-B349-06B1CF267A2C}" type="presParOf" srcId="{AEC35E00-2B99-43A0-9D9F-EE2E929EF638}" destId="{88EA0CE1-F720-492D-B209-644C12D82FA7}" srcOrd="2" destOrd="0" presId="urn:microsoft.com/office/officeart/2005/8/layout/lProcess2"/>
    <dgm:cxn modelId="{4694385A-AB0B-4FF3-923D-A822F046826E}" type="presParOf" srcId="{AEC35E00-2B99-43A0-9D9F-EE2E929EF638}" destId="{417AB2C3-53F5-4904-9825-7B239E9070C0}" srcOrd="3" destOrd="0" presId="urn:microsoft.com/office/officeart/2005/8/layout/lProcess2"/>
    <dgm:cxn modelId="{EA2D816B-5530-44D2-B208-3BA1ADE667F8}" type="presParOf" srcId="{AEC35E00-2B99-43A0-9D9F-EE2E929EF638}" destId="{10A29365-879F-45CC-B8F1-74803FBE4C95}" srcOrd="4" destOrd="0" presId="urn:microsoft.com/office/officeart/2005/8/layout/lProcess2"/>
    <dgm:cxn modelId="{374CF371-A5C9-4F46-964B-85EC28EC60FF}" type="presParOf" srcId="{0517D0CE-D40B-4774-A822-7297A9F53907}" destId="{F9F312EB-81A9-4BC5-B2E0-F482FB6657A0}" srcOrd="1" destOrd="0" presId="urn:microsoft.com/office/officeart/2005/8/layout/lProcess2"/>
    <dgm:cxn modelId="{8A84BC71-C24C-4C91-820F-03085DF136A7}" type="presParOf" srcId="{0517D0CE-D40B-4774-A822-7297A9F53907}" destId="{EBA31D43-0AD8-435C-9245-ED6A8280F23D}" srcOrd="2" destOrd="0" presId="urn:microsoft.com/office/officeart/2005/8/layout/lProcess2"/>
    <dgm:cxn modelId="{09B3A2D3-C719-4C65-85C0-8EF92047C50A}" type="presParOf" srcId="{EBA31D43-0AD8-435C-9245-ED6A8280F23D}" destId="{B9EADBEF-F98A-45E0-AAE7-359B1921C026}" srcOrd="0" destOrd="0" presId="urn:microsoft.com/office/officeart/2005/8/layout/lProcess2"/>
    <dgm:cxn modelId="{BE86A630-8EB2-490A-AB94-5CDAC72A6D6B}" type="presParOf" srcId="{EBA31D43-0AD8-435C-9245-ED6A8280F23D}" destId="{32D899BC-91F2-4EE4-B181-5510B125E344}" srcOrd="1" destOrd="0" presId="urn:microsoft.com/office/officeart/2005/8/layout/lProcess2"/>
    <dgm:cxn modelId="{E0EBAD3A-67A8-49E4-811C-9028050F3655}" type="presParOf" srcId="{EBA31D43-0AD8-435C-9245-ED6A8280F23D}" destId="{9AF43FF4-53AB-478D-8B3A-6D800AF2BE90}" srcOrd="2" destOrd="0" presId="urn:microsoft.com/office/officeart/2005/8/layout/lProcess2"/>
    <dgm:cxn modelId="{400EF766-7A9D-4F55-A732-11608FF07D84}" type="presParOf" srcId="{9AF43FF4-53AB-478D-8B3A-6D800AF2BE90}" destId="{BC632151-4C6F-4A8F-9B2A-108701F5EC3A}" srcOrd="0" destOrd="0" presId="urn:microsoft.com/office/officeart/2005/8/layout/lProcess2"/>
    <dgm:cxn modelId="{4EFC4C5D-0541-4A33-BBE4-BF0610EC03EB}" type="presParOf" srcId="{BC632151-4C6F-4A8F-9B2A-108701F5EC3A}" destId="{3B1C2180-36CF-4F2A-A2C4-0DDDE5C57FD4}" srcOrd="0" destOrd="0" presId="urn:microsoft.com/office/officeart/2005/8/layout/lProcess2"/>
    <dgm:cxn modelId="{2B05DC31-9994-47D6-B1D8-46F0AE37C27B}" type="presParOf" srcId="{BC632151-4C6F-4A8F-9B2A-108701F5EC3A}" destId="{50592181-BCBD-4EFD-B9FF-52F9E97E088E}" srcOrd="1" destOrd="0" presId="urn:microsoft.com/office/officeart/2005/8/layout/lProcess2"/>
    <dgm:cxn modelId="{370B1BFC-15EC-490E-AC33-0ED4E9587D17}" type="presParOf" srcId="{BC632151-4C6F-4A8F-9B2A-108701F5EC3A}" destId="{0C3BBB06-8304-4CE4-B4CE-A882A9C3D003}" srcOrd="2" destOrd="0" presId="urn:microsoft.com/office/officeart/2005/8/layout/lProcess2"/>
    <dgm:cxn modelId="{3EEB3E2D-437D-47F7-976E-137082F09811}" type="presParOf" srcId="{BC632151-4C6F-4A8F-9B2A-108701F5EC3A}" destId="{FDEADD1B-F5AD-44D1-98D4-7FB09D818B93}" srcOrd="3" destOrd="0" presId="urn:microsoft.com/office/officeart/2005/8/layout/lProcess2"/>
    <dgm:cxn modelId="{AD9D4C53-CDE5-46D3-BC4A-E6266349914D}" type="presParOf" srcId="{BC632151-4C6F-4A8F-9B2A-108701F5EC3A}" destId="{1D298C0D-596A-4734-8702-1B713470071C}" srcOrd="4" destOrd="0" presId="urn:microsoft.com/office/officeart/2005/8/layout/lProcess2"/>
    <dgm:cxn modelId="{19C4A7B1-EA6E-4B6D-AF48-3D4EB099DE58}" type="presParOf" srcId="{0517D0CE-D40B-4774-A822-7297A9F53907}" destId="{3771A2D1-F11A-458E-BB99-39633C2C23D7}" srcOrd="3" destOrd="0" presId="urn:microsoft.com/office/officeart/2005/8/layout/lProcess2"/>
    <dgm:cxn modelId="{515E2052-7998-494D-9460-9DD4A4082B03}" type="presParOf" srcId="{0517D0CE-D40B-4774-A822-7297A9F53907}" destId="{60573E81-078C-446C-B99C-CA7BFA5267DB}" srcOrd="4" destOrd="0" presId="urn:microsoft.com/office/officeart/2005/8/layout/lProcess2"/>
    <dgm:cxn modelId="{9A21C1A4-495A-40FF-96C7-0ECCDFC64C36}" type="presParOf" srcId="{60573E81-078C-446C-B99C-CA7BFA5267DB}" destId="{F0D08C1C-4B52-4ECB-BF83-7B1EB34197BD}" srcOrd="0" destOrd="0" presId="urn:microsoft.com/office/officeart/2005/8/layout/lProcess2"/>
    <dgm:cxn modelId="{30A1DD93-4098-40AB-BCB3-4B3831ACA1A1}" type="presParOf" srcId="{60573E81-078C-446C-B99C-CA7BFA5267DB}" destId="{E7F84CF3-94E6-41BB-9F77-164BB5A191D7}" srcOrd="1" destOrd="0" presId="urn:microsoft.com/office/officeart/2005/8/layout/lProcess2"/>
    <dgm:cxn modelId="{478BD59B-D9EF-4689-9AF0-2DC2B8AC3462}" type="presParOf" srcId="{60573E81-078C-446C-B99C-CA7BFA5267DB}" destId="{78B4609F-1FBE-478B-965A-28FF6C8035E1}" srcOrd="2" destOrd="0" presId="urn:microsoft.com/office/officeart/2005/8/layout/lProcess2"/>
    <dgm:cxn modelId="{82BB0AAA-A473-4D6A-A3EC-F626D565A751}" type="presParOf" srcId="{78B4609F-1FBE-478B-965A-28FF6C8035E1}" destId="{F891485E-699F-48FF-A72F-B7B8F8C72FE0}" srcOrd="0" destOrd="0" presId="urn:microsoft.com/office/officeart/2005/8/layout/lProcess2"/>
    <dgm:cxn modelId="{51419497-5703-4E63-87BA-36AA6FE7BA42}" type="presParOf" srcId="{F891485E-699F-48FF-A72F-B7B8F8C72FE0}" destId="{213322EF-A376-47AA-B197-D3D3A896D454}" srcOrd="0" destOrd="0" presId="urn:microsoft.com/office/officeart/2005/8/layout/lProcess2"/>
    <dgm:cxn modelId="{72FDAA57-333D-4A19-B58C-061E44235F37}" type="presParOf" srcId="{F891485E-699F-48FF-A72F-B7B8F8C72FE0}" destId="{698ADB1D-D095-4C5B-BDF2-AEFB563FE38B}" srcOrd="1" destOrd="0" presId="urn:microsoft.com/office/officeart/2005/8/layout/lProcess2"/>
    <dgm:cxn modelId="{518D26EF-C513-4EB7-BAC6-7E7AA452A086}" type="presParOf" srcId="{F891485E-699F-48FF-A72F-B7B8F8C72FE0}" destId="{2AEADE67-AA07-4DBD-B116-41767AFD5E08}" srcOrd="2" destOrd="0" presId="urn:microsoft.com/office/officeart/2005/8/layout/lProcess2"/>
    <dgm:cxn modelId="{8662A8B5-79F8-4129-87DA-51DDAC85FEE8}" type="presParOf" srcId="{F891485E-699F-48FF-A72F-B7B8F8C72FE0}" destId="{C65BAF62-86B8-4AB2-9A58-B3284C97FBE4}" srcOrd="3" destOrd="0" presId="urn:microsoft.com/office/officeart/2005/8/layout/lProcess2"/>
    <dgm:cxn modelId="{E5E8C8A9-E9EF-4FFE-80B5-B9715E3C6141}" type="presParOf" srcId="{F891485E-699F-48FF-A72F-B7B8F8C72FE0}" destId="{0C5CD054-EC10-4136-9CF0-01B0BEC078AD}" srcOrd="4" destOrd="0" presId="urn:microsoft.com/office/officeart/2005/8/layout/lProcess2"/>
    <dgm:cxn modelId="{56E78361-7B29-412E-AF51-A6802C1C19BB}" type="presParOf" srcId="{0517D0CE-D40B-4774-A822-7297A9F53907}" destId="{DD182998-4967-4795-A5E1-B1A44CA2CCBD}" srcOrd="5" destOrd="0" presId="urn:microsoft.com/office/officeart/2005/8/layout/lProcess2"/>
    <dgm:cxn modelId="{A1C94510-3701-48B4-9D7F-261EEDFE4DDF}" type="presParOf" srcId="{0517D0CE-D40B-4774-A822-7297A9F53907}" destId="{63C59815-1759-4504-A72D-DB1C907DFF27}" srcOrd="6" destOrd="0" presId="urn:microsoft.com/office/officeart/2005/8/layout/lProcess2"/>
    <dgm:cxn modelId="{8313CD41-69F6-479B-A4EE-FB585D3DF321}" type="presParOf" srcId="{63C59815-1759-4504-A72D-DB1C907DFF27}" destId="{4E939EDE-9477-48F5-88F0-D03DAFA4E258}" srcOrd="0" destOrd="0" presId="urn:microsoft.com/office/officeart/2005/8/layout/lProcess2"/>
    <dgm:cxn modelId="{1C5B88D0-A2DC-44A5-896D-EEC62BA6FF3A}" type="presParOf" srcId="{63C59815-1759-4504-A72D-DB1C907DFF27}" destId="{A1AD4D3A-58A3-4265-9263-8B29645BBE4A}" srcOrd="1" destOrd="0" presId="urn:microsoft.com/office/officeart/2005/8/layout/lProcess2"/>
    <dgm:cxn modelId="{B4847534-CBAB-410C-BE7F-E932F3058CA1}" type="presParOf" srcId="{63C59815-1759-4504-A72D-DB1C907DFF27}" destId="{64F0A62E-1AE7-46D1-B454-D3C3B8065C71}" srcOrd="2" destOrd="0" presId="urn:microsoft.com/office/officeart/2005/8/layout/lProcess2"/>
    <dgm:cxn modelId="{1BE07732-7547-45C5-A96A-921091DC4C0D}" type="presParOf" srcId="{64F0A62E-1AE7-46D1-B454-D3C3B8065C71}" destId="{5634B610-ACBB-4B05-8E36-1A2E3B73E54E}" srcOrd="0" destOrd="0" presId="urn:microsoft.com/office/officeart/2005/8/layout/lProcess2"/>
    <dgm:cxn modelId="{1434D52F-5C4D-443B-AEB0-8915422784CB}" type="presParOf" srcId="{5634B610-ACBB-4B05-8E36-1A2E3B73E54E}" destId="{2EF5B51E-4D06-462D-9607-C865E291F254}" srcOrd="0" destOrd="0" presId="urn:microsoft.com/office/officeart/2005/8/layout/lProcess2"/>
    <dgm:cxn modelId="{59B91D44-7CCE-425C-BA2F-7572E35C053F}" type="presParOf" srcId="{5634B610-ACBB-4B05-8E36-1A2E3B73E54E}" destId="{9C3623E0-1860-4892-89E7-A984EA657751}" srcOrd="1" destOrd="0" presId="urn:microsoft.com/office/officeart/2005/8/layout/lProcess2"/>
    <dgm:cxn modelId="{91647CEA-4E5F-459A-9F8B-3CE5C498C5E6}" type="presParOf" srcId="{5634B610-ACBB-4B05-8E36-1A2E3B73E54E}" destId="{7B117806-9458-4D32-A29C-A98325EF7BF7}" srcOrd="2" destOrd="0" presId="urn:microsoft.com/office/officeart/2005/8/layout/lProcess2"/>
    <dgm:cxn modelId="{57A31C75-2430-44BE-9258-F8A2F3477D15}" type="presParOf" srcId="{5634B610-ACBB-4B05-8E36-1A2E3B73E54E}" destId="{EF191381-B729-4D9F-A21E-7F100C764225}" srcOrd="3" destOrd="0" presId="urn:microsoft.com/office/officeart/2005/8/layout/lProcess2"/>
    <dgm:cxn modelId="{CD5FAAEB-5BE8-4C8F-86FC-E67D0C80833B}" type="presParOf" srcId="{5634B610-ACBB-4B05-8E36-1A2E3B73E54E}" destId="{39FC80C1-C3D0-4DEE-9FFA-8BB678C4177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7007D-09CD-4A66-BCF3-18FCAA21A906}">
      <dsp:nvSpPr>
        <dsp:cNvPr id="0" name=""/>
        <dsp:cNvSpPr/>
      </dsp:nvSpPr>
      <dsp:spPr>
        <a:xfrm>
          <a:off x="1788" y="0"/>
          <a:ext cx="1754614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Team 1</a:t>
          </a:r>
          <a:endParaRPr lang="en-CA" sz="3500" kern="1200" dirty="0"/>
        </a:p>
      </dsp:txBody>
      <dsp:txXfrm>
        <a:off x="1788" y="0"/>
        <a:ext cx="1754614" cy="1219200"/>
      </dsp:txXfrm>
    </dsp:sp>
    <dsp:sp modelId="{78539529-CB52-4CAC-BB39-4403C00D0C97}">
      <dsp:nvSpPr>
        <dsp:cNvPr id="0" name=""/>
        <dsp:cNvSpPr/>
      </dsp:nvSpPr>
      <dsp:spPr>
        <a:xfrm>
          <a:off x="177249" y="1219547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Discipline</a:t>
          </a:r>
          <a:endParaRPr lang="en-CA" sz="1500" kern="1200" dirty="0"/>
        </a:p>
      </dsp:txBody>
      <dsp:txXfrm>
        <a:off x="200634" y="1242932"/>
        <a:ext cx="1356921" cy="751643"/>
      </dsp:txXfrm>
    </dsp:sp>
    <dsp:sp modelId="{88EA0CE1-F720-492D-B209-644C12D82FA7}">
      <dsp:nvSpPr>
        <dsp:cNvPr id="0" name=""/>
        <dsp:cNvSpPr/>
      </dsp:nvSpPr>
      <dsp:spPr>
        <a:xfrm>
          <a:off x="177249" y="2140793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Discipline</a:t>
          </a:r>
          <a:endParaRPr lang="en-CA" sz="1500" kern="1200" dirty="0"/>
        </a:p>
      </dsp:txBody>
      <dsp:txXfrm>
        <a:off x="200634" y="2164178"/>
        <a:ext cx="1356921" cy="751643"/>
      </dsp:txXfrm>
    </dsp:sp>
    <dsp:sp modelId="{10A29365-879F-45CC-B8F1-74803FBE4C95}">
      <dsp:nvSpPr>
        <dsp:cNvPr id="0" name=""/>
        <dsp:cNvSpPr/>
      </dsp:nvSpPr>
      <dsp:spPr>
        <a:xfrm>
          <a:off x="177249" y="3062039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Discipline</a:t>
          </a:r>
          <a:endParaRPr lang="en-CA" sz="1500" kern="1200" dirty="0"/>
        </a:p>
      </dsp:txBody>
      <dsp:txXfrm>
        <a:off x="200634" y="3085424"/>
        <a:ext cx="1356921" cy="751643"/>
      </dsp:txXfrm>
    </dsp:sp>
    <dsp:sp modelId="{B9EADBEF-F98A-45E0-AAE7-359B1921C026}">
      <dsp:nvSpPr>
        <dsp:cNvPr id="0" name=""/>
        <dsp:cNvSpPr/>
      </dsp:nvSpPr>
      <dsp:spPr>
        <a:xfrm>
          <a:off x="1887999" y="0"/>
          <a:ext cx="1754614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Team 2</a:t>
          </a:r>
          <a:endParaRPr lang="en-CA" sz="3500" kern="1200" dirty="0"/>
        </a:p>
      </dsp:txBody>
      <dsp:txXfrm>
        <a:off x="1887999" y="0"/>
        <a:ext cx="1754614" cy="1219200"/>
      </dsp:txXfrm>
    </dsp:sp>
    <dsp:sp modelId="{3B1C2180-36CF-4F2A-A2C4-0DDDE5C57FD4}">
      <dsp:nvSpPr>
        <dsp:cNvPr id="0" name=""/>
        <dsp:cNvSpPr/>
      </dsp:nvSpPr>
      <dsp:spPr>
        <a:xfrm>
          <a:off x="2063460" y="1219547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Discipline</a:t>
          </a:r>
          <a:endParaRPr lang="en-CA" sz="1500" kern="1200" dirty="0"/>
        </a:p>
      </dsp:txBody>
      <dsp:txXfrm>
        <a:off x="2086845" y="1242932"/>
        <a:ext cx="1356921" cy="751643"/>
      </dsp:txXfrm>
    </dsp:sp>
    <dsp:sp modelId="{0C3BBB06-8304-4CE4-B4CE-A882A9C3D003}">
      <dsp:nvSpPr>
        <dsp:cNvPr id="0" name=""/>
        <dsp:cNvSpPr/>
      </dsp:nvSpPr>
      <dsp:spPr>
        <a:xfrm>
          <a:off x="2063460" y="2140793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Discipline</a:t>
          </a:r>
          <a:endParaRPr lang="en-CA" sz="1500" kern="1200" dirty="0"/>
        </a:p>
      </dsp:txBody>
      <dsp:txXfrm>
        <a:off x="2086845" y="2164178"/>
        <a:ext cx="1356921" cy="751643"/>
      </dsp:txXfrm>
    </dsp:sp>
    <dsp:sp modelId="{1D298C0D-596A-4734-8702-1B713470071C}">
      <dsp:nvSpPr>
        <dsp:cNvPr id="0" name=""/>
        <dsp:cNvSpPr/>
      </dsp:nvSpPr>
      <dsp:spPr>
        <a:xfrm>
          <a:off x="2063460" y="3062039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Discipline</a:t>
          </a:r>
          <a:endParaRPr lang="en-CA" sz="1500" kern="1200" dirty="0"/>
        </a:p>
      </dsp:txBody>
      <dsp:txXfrm>
        <a:off x="2086845" y="3085424"/>
        <a:ext cx="1356921" cy="751643"/>
      </dsp:txXfrm>
    </dsp:sp>
    <dsp:sp modelId="{F0D08C1C-4B52-4ECB-BF83-7B1EB34197BD}">
      <dsp:nvSpPr>
        <dsp:cNvPr id="0" name=""/>
        <dsp:cNvSpPr/>
      </dsp:nvSpPr>
      <dsp:spPr>
        <a:xfrm>
          <a:off x="3774210" y="0"/>
          <a:ext cx="1754614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Team 3</a:t>
          </a:r>
          <a:endParaRPr lang="en-CA" sz="3500" kern="1200" dirty="0"/>
        </a:p>
      </dsp:txBody>
      <dsp:txXfrm>
        <a:off x="3774210" y="0"/>
        <a:ext cx="1754614" cy="1219200"/>
      </dsp:txXfrm>
    </dsp:sp>
    <dsp:sp modelId="{213322EF-A376-47AA-B197-D3D3A896D454}">
      <dsp:nvSpPr>
        <dsp:cNvPr id="0" name=""/>
        <dsp:cNvSpPr/>
      </dsp:nvSpPr>
      <dsp:spPr>
        <a:xfrm>
          <a:off x="3949671" y="1219547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Discipline</a:t>
          </a:r>
          <a:endParaRPr lang="en-CA" sz="1500" kern="1200" dirty="0"/>
        </a:p>
      </dsp:txBody>
      <dsp:txXfrm>
        <a:off x="3973056" y="1242932"/>
        <a:ext cx="1356921" cy="751643"/>
      </dsp:txXfrm>
    </dsp:sp>
    <dsp:sp modelId="{2AEADE67-AA07-4DBD-B116-41767AFD5E08}">
      <dsp:nvSpPr>
        <dsp:cNvPr id="0" name=""/>
        <dsp:cNvSpPr/>
      </dsp:nvSpPr>
      <dsp:spPr>
        <a:xfrm>
          <a:off x="3949671" y="2140793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Discipline</a:t>
          </a:r>
          <a:endParaRPr lang="en-CA" sz="1500" kern="1200" dirty="0"/>
        </a:p>
      </dsp:txBody>
      <dsp:txXfrm>
        <a:off x="3973056" y="2164178"/>
        <a:ext cx="1356921" cy="751643"/>
      </dsp:txXfrm>
    </dsp:sp>
    <dsp:sp modelId="{0C5CD054-EC10-4136-9CF0-01B0BEC078AD}">
      <dsp:nvSpPr>
        <dsp:cNvPr id="0" name=""/>
        <dsp:cNvSpPr/>
      </dsp:nvSpPr>
      <dsp:spPr>
        <a:xfrm>
          <a:off x="3949671" y="3062039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Discipline</a:t>
          </a:r>
          <a:endParaRPr lang="en-CA" sz="1500" kern="1200" dirty="0"/>
        </a:p>
      </dsp:txBody>
      <dsp:txXfrm>
        <a:off x="3973056" y="3085424"/>
        <a:ext cx="1356921" cy="751643"/>
      </dsp:txXfrm>
    </dsp:sp>
    <dsp:sp modelId="{4E939EDE-9477-48F5-88F0-D03DAFA4E258}">
      <dsp:nvSpPr>
        <dsp:cNvPr id="0" name=""/>
        <dsp:cNvSpPr/>
      </dsp:nvSpPr>
      <dsp:spPr>
        <a:xfrm>
          <a:off x="5660421" y="0"/>
          <a:ext cx="1754614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Team 4</a:t>
          </a:r>
          <a:endParaRPr lang="en-CA" sz="3500" kern="1200" dirty="0"/>
        </a:p>
      </dsp:txBody>
      <dsp:txXfrm>
        <a:off x="5660421" y="0"/>
        <a:ext cx="1754614" cy="1219200"/>
      </dsp:txXfrm>
    </dsp:sp>
    <dsp:sp modelId="{2EF5B51E-4D06-462D-9607-C865E291F254}">
      <dsp:nvSpPr>
        <dsp:cNvPr id="0" name=""/>
        <dsp:cNvSpPr/>
      </dsp:nvSpPr>
      <dsp:spPr>
        <a:xfrm>
          <a:off x="5832654" y="1224136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Frequency and Time</a:t>
          </a:r>
          <a:endParaRPr lang="en-CA" sz="1500" kern="1200" dirty="0"/>
        </a:p>
      </dsp:txBody>
      <dsp:txXfrm>
        <a:off x="5856039" y="1247521"/>
        <a:ext cx="1356921" cy="751643"/>
      </dsp:txXfrm>
    </dsp:sp>
    <dsp:sp modelId="{7B117806-9458-4D32-A29C-A98325EF7BF7}">
      <dsp:nvSpPr>
        <dsp:cNvPr id="0" name=""/>
        <dsp:cNvSpPr/>
      </dsp:nvSpPr>
      <dsp:spPr>
        <a:xfrm>
          <a:off x="5835882" y="2140793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Electrical Power Measurements</a:t>
          </a:r>
          <a:endParaRPr lang="en-CA" sz="1500" kern="1200" dirty="0"/>
        </a:p>
      </dsp:txBody>
      <dsp:txXfrm>
        <a:off x="5859267" y="2164178"/>
        <a:ext cx="1356921" cy="751643"/>
      </dsp:txXfrm>
    </dsp:sp>
    <dsp:sp modelId="{39FC80C1-C3D0-4DEE-9FFA-8BB678C4177C}">
      <dsp:nvSpPr>
        <dsp:cNvPr id="0" name=""/>
        <dsp:cNvSpPr/>
      </dsp:nvSpPr>
      <dsp:spPr>
        <a:xfrm>
          <a:off x="5835882" y="3062039"/>
          <a:ext cx="1403691" cy="79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Electrical Standards</a:t>
          </a:r>
          <a:endParaRPr lang="en-CA" sz="1500" kern="1200" dirty="0"/>
        </a:p>
      </dsp:txBody>
      <dsp:txXfrm>
        <a:off x="5859267" y="3085424"/>
        <a:ext cx="1356921" cy="751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C71A1-1829-4936-922B-75A5D08A088C}" type="datetimeFigureOut">
              <a:rPr lang="en-CA" smtClean="0"/>
              <a:t>05-Jan-2015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C15B9-C7E0-44FA-B9D8-26D70F67E3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58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0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6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C_PPT_Cover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76401"/>
            <a:ext cx="6096000" cy="2686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two lines 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5410200" cy="14478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0" y="0"/>
            <a:ext cx="9144000" cy="457200"/>
          </a:xfrm>
          <a:prstGeom prst="rect">
            <a:avLst/>
          </a:prstGeom>
          <a:solidFill>
            <a:srgbClr val="AC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162800" y="108662"/>
            <a:ext cx="1549457" cy="243668"/>
          </a:xfrm>
          <a:prstGeom prst="rect">
            <a:avLst/>
          </a:prstGeom>
        </p:spPr>
      </p:pic>
      <p:pic>
        <p:nvPicPr>
          <p:cNvPr id="13" name="Picture 12" descr="FIP-8x11_1-2in_110_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18744"/>
            <a:ext cx="8253250" cy="3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2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3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2" cstate="print"/>
          <a:srcRect t="18889" b="5555"/>
          <a:stretch>
            <a:fillRect/>
          </a:stretch>
        </p:blipFill>
        <p:spPr>
          <a:xfrm>
            <a:off x="0" y="12954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4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6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bkgrnd2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92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 ba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89DA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305800" cy="86836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8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0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5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2" cstate="print"/>
          <a:srcRect t="18889" b="5555"/>
          <a:stretch>
            <a:fillRect/>
          </a:stretch>
        </p:blipFill>
        <p:spPr>
          <a:xfrm>
            <a:off x="0" y="12954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4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bkgrnd2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3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 ba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89DA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305800" cy="86836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3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3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C_PPT_Cover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76401"/>
            <a:ext cx="6096000" cy="2686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two lines possible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5410200" cy="1447800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0" y="0"/>
            <a:ext cx="9144000" cy="457200"/>
          </a:xfrm>
          <a:prstGeom prst="rect">
            <a:avLst/>
          </a:prstGeom>
          <a:solidFill>
            <a:srgbClr val="AC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162800" y="108662"/>
            <a:ext cx="1549457" cy="243668"/>
          </a:xfrm>
          <a:prstGeom prst="rect">
            <a:avLst/>
          </a:prstGeom>
        </p:spPr>
      </p:pic>
      <p:pic>
        <p:nvPicPr>
          <p:cNvPr id="13" name="Picture 12" descr="FIP-8x11_1-2in_110_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18744"/>
            <a:ext cx="8253250" cy="3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nner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rgbClr val="AC549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2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nner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invGray">
          <a:xfrm>
            <a:off x="0" y="6477000"/>
            <a:ext cx="9144000" cy="381000"/>
          </a:xfrm>
          <a:prstGeom prst="rect">
            <a:avLst/>
          </a:prstGeom>
          <a:solidFill>
            <a:srgbClr val="AC549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77001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0" y="6476785"/>
            <a:ext cx="9144000" cy="2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6196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7388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14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600" dirty="0" smtClean="0"/>
              <a:t>Frequency and Time</a:t>
            </a:r>
            <a:br>
              <a:rPr lang="en-CA" sz="3600" dirty="0" smtClean="0"/>
            </a:br>
            <a:r>
              <a:rPr lang="en-CA" sz="3600" dirty="0" smtClean="0"/>
              <a:t>Measurement Science and Standards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Marina Gertsvolf</a:t>
            </a:r>
            <a:endParaRPr lang="en-US" sz="1600" dirty="0"/>
          </a:p>
          <a:p>
            <a:r>
              <a:rPr lang="en-US" sz="1600" dirty="0" smtClean="0"/>
              <a:t>Jan 28, 2014</a:t>
            </a:r>
          </a:p>
          <a:p>
            <a:endParaRPr lang="en-CA" sz="1600" b="0" dirty="0"/>
          </a:p>
          <a:p>
            <a:r>
              <a:rPr lang="en-CA" sz="1600" dirty="0" smtClean="0"/>
              <a:t>2015 </a:t>
            </a:r>
            <a:r>
              <a:rPr lang="en-CA" sz="1600" dirty="0"/>
              <a:t>SIM TFWG Workshop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23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UTC(NRC) Dissemination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602" y="1724233"/>
            <a:ext cx="369637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Dissemination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95573"/>
              </p:ext>
            </p:extLst>
          </p:nvPr>
        </p:nvGraphicFramePr>
        <p:xfrm>
          <a:off x="611561" y="2276872"/>
          <a:ext cx="7344816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31154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Name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Comments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Price</a:t>
                      </a:r>
                      <a:endParaRPr lang="en-CA" sz="1100" dirty="0"/>
                    </a:p>
                  </a:txBody>
                  <a:tcPr/>
                </a:tc>
              </a:tr>
              <a:tr h="50626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Calibration Services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CMCs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Fee for service</a:t>
                      </a:r>
                      <a:endParaRPr lang="en-CA" sz="1100" dirty="0"/>
                    </a:p>
                  </a:txBody>
                  <a:tcPr/>
                </a:tc>
              </a:tr>
              <a:tr h="31154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NTP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authenticated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Fee for service</a:t>
                      </a:r>
                      <a:endParaRPr lang="en-CA" sz="1100" dirty="0"/>
                    </a:p>
                  </a:txBody>
                  <a:tcPr/>
                </a:tc>
              </a:tr>
              <a:tr h="31154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NTP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Free</a:t>
                      </a:r>
                    </a:p>
                  </a:txBody>
                  <a:tcPr/>
                </a:tc>
              </a:tr>
              <a:tr h="50626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Talking</a:t>
                      </a:r>
                      <a:r>
                        <a:rPr lang="en-CA" sz="1100" baseline="0" dirty="0" smtClean="0"/>
                        <a:t> clock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Over telephone lines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Free</a:t>
                      </a:r>
                    </a:p>
                  </a:txBody>
                  <a:tcPr/>
                </a:tc>
              </a:tr>
              <a:tr h="31154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Web clock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 web page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Free</a:t>
                      </a:r>
                      <a:endParaRPr lang="en-CA" sz="1100" dirty="0" smtClean="0"/>
                    </a:p>
                  </a:txBody>
                  <a:tcPr/>
                </a:tc>
              </a:tr>
              <a:tr h="31154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Telephone clock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Leitch, modem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Free</a:t>
                      </a:r>
                      <a:endParaRPr lang="en-CA" sz="1100" dirty="0" smtClean="0"/>
                    </a:p>
                  </a:txBody>
                  <a:tcPr/>
                </a:tc>
              </a:tr>
              <a:tr h="31154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CHU broadcast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Free</a:t>
                      </a:r>
                      <a:endParaRPr lang="en-CA" sz="1100" dirty="0" smtClean="0"/>
                    </a:p>
                  </a:txBody>
                  <a:tcPr/>
                </a:tc>
              </a:tr>
              <a:tr h="31154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UTC(NRC)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dirty="0" smtClean="0"/>
                    </a:p>
                  </a:txBody>
                  <a:tcPr/>
                </a:tc>
              </a:tr>
              <a:tr h="311545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UTCr</a:t>
                      </a:r>
                      <a:r>
                        <a:rPr lang="en-CA" sz="1100" dirty="0" smtClean="0"/>
                        <a:t>(NRC)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dirty="0" smtClean="0"/>
                    </a:p>
                  </a:txBody>
                  <a:tcPr/>
                </a:tc>
              </a:tr>
              <a:tr h="311545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SIM(NRC)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11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53105"/>
              </p:ext>
            </p:extLst>
          </p:nvPr>
        </p:nvGraphicFramePr>
        <p:xfrm>
          <a:off x="635527" y="2251937"/>
          <a:ext cx="7320849" cy="253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283"/>
                <a:gridCol w="2440283"/>
                <a:gridCol w="2440283"/>
              </a:tblGrid>
              <a:tr h="338213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Name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Manufacturer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Comments</a:t>
                      </a:r>
                      <a:endParaRPr lang="en-CA" sz="1100" dirty="0"/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FCs1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Has been partially evaluated.</a:t>
                      </a:r>
                    </a:p>
                    <a:p>
                      <a:endParaRPr lang="en-CA" sz="1100" baseline="0" dirty="0" smtClean="0"/>
                    </a:p>
                    <a:p>
                      <a:r>
                        <a:rPr lang="en-CA" sz="1100" baseline="0" dirty="0" smtClean="0"/>
                        <a:t>High systematic uncertainties were identified at the level beyond the design target.</a:t>
                      </a:r>
                    </a:p>
                    <a:p>
                      <a:endParaRPr lang="en-CA" sz="1100" baseline="0" dirty="0" smtClean="0"/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FCs2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 +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Under development.</a:t>
                      </a:r>
                    </a:p>
                    <a:p>
                      <a:endParaRPr lang="en-CA" sz="1100" dirty="0" smtClean="0"/>
                    </a:p>
                    <a:p>
                      <a:r>
                        <a:rPr lang="en-CA" sz="1100" dirty="0" smtClean="0"/>
                        <a:t>Reusing parts of FCs1 optical</a:t>
                      </a:r>
                      <a:r>
                        <a:rPr lang="en-CA" sz="1100" baseline="0" dirty="0" smtClean="0"/>
                        <a:t> systems, electronics and MW synthesis.</a:t>
                      </a:r>
                    </a:p>
                    <a:p>
                      <a:endParaRPr lang="en-CA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1700808"/>
            <a:ext cx="369637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Caesium Fountain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11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61478"/>
              </p:ext>
            </p:extLst>
          </p:nvPr>
        </p:nvGraphicFramePr>
        <p:xfrm>
          <a:off x="635527" y="2251937"/>
          <a:ext cx="7320849" cy="179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283"/>
                <a:gridCol w="2440283"/>
                <a:gridCol w="2440283"/>
              </a:tblGrid>
              <a:tr h="338213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Name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Manufacturer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Comments</a:t>
                      </a:r>
                      <a:endParaRPr lang="en-CA" sz="1100" dirty="0"/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Sr1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baseline="0" dirty="0" smtClean="0"/>
                        <a:t>Used for comparison experiments with Sr2</a:t>
                      </a:r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Sr2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baseline="0" dirty="0" smtClean="0"/>
                        <a:t>Evaluated uncertainty:</a:t>
                      </a:r>
                    </a:p>
                    <a:p>
                      <a:r>
                        <a:rPr lang="en-CA" sz="1100" baseline="0" dirty="0" smtClean="0"/>
                        <a:t>1.2E-17 (k=1)</a:t>
                      </a:r>
                    </a:p>
                    <a:p>
                      <a:r>
                        <a:rPr lang="en-CA" sz="1100" baseline="0" dirty="0" smtClean="0"/>
                        <a:t>Assigned uncertainty:</a:t>
                      </a:r>
                    </a:p>
                    <a:p>
                      <a:r>
                        <a:rPr lang="en-CA" sz="1100" baseline="0" dirty="0" smtClean="0"/>
                        <a:t>2E-15 (k=1) limited by the frequency transfer to BIPM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1700808"/>
            <a:ext cx="369637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88</a:t>
            </a:r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Sr</a:t>
            </a:r>
            <a:r>
              <a:rPr lang="en-CA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Trapped Ion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11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73205"/>
              </p:ext>
            </p:extLst>
          </p:nvPr>
        </p:nvGraphicFramePr>
        <p:xfrm>
          <a:off x="539552" y="2251937"/>
          <a:ext cx="3936474" cy="329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58"/>
                <a:gridCol w="1312158"/>
                <a:gridCol w="1312158"/>
              </a:tblGrid>
              <a:tr h="338213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Name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Manufacturer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Comments</a:t>
                      </a:r>
                      <a:endParaRPr lang="en-CA" sz="1100" dirty="0"/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800 nm (</a:t>
                      </a:r>
                      <a:r>
                        <a:rPr lang="en-CA" sz="1100" dirty="0" err="1" smtClean="0"/>
                        <a:t>TiSapphire</a:t>
                      </a:r>
                      <a:r>
                        <a:rPr lang="en-CA" sz="1100" dirty="0" smtClean="0"/>
                        <a:t>)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Gigaoptics</a:t>
                      </a:r>
                      <a:r>
                        <a:rPr lang="en-CA" sz="1100" dirty="0" smtClean="0"/>
                        <a:t> + NRC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baseline="0" dirty="0" smtClean="0"/>
                        <a:t>Used for frequency calibrations in the range 540 to 1200 nm</a:t>
                      </a:r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1550 nm (</a:t>
                      </a:r>
                      <a:r>
                        <a:rPr lang="en-CA" sz="1100" dirty="0" err="1" smtClean="0"/>
                        <a:t>Er</a:t>
                      </a:r>
                      <a:r>
                        <a:rPr lang="en-CA" sz="1100" dirty="0" smtClean="0"/>
                        <a:t>)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aseline="0" dirty="0" smtClean="0"/>
                        <a:t>102MHz Used for frequency measurements of the </a:t>
                      </a:r>
                      <a:r>
                        <a:rPr lang="en-CA" sz="1100" baseline="0" dirty="0" err="1" smtClean="0"/>
                        <a:t>Sr</a:t>
                      </a:r>
                      <a:r>
                        <a:rPr lang="en-CA" sz="1100" baseline="0" dirty="0" smtClean="0"/>
                        <a:t> ion</a:t>
                      </a:r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1550 nm (</a:t>
                      </a:r>
                      <a:r>
                        <a:rPr lang="en-CA" sz="1100" dirty="0" err="1" smtClean="0"/>
                        <a:t>Er</a:t>
                      </a:r>
                      <a:r>
                        <a:rPr lang="en-CA" sz="1100" dirty="0" smtClean="0"/>
                        <a:t>)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aseline="0" dirty="0" smtClean="0"/>
                        <a:t>100MHz Used </a:t>
                      </a:r>
                      <a:r>
                        <a:rPr lang="en-CA" sz="1100" baseline="0" dirty="0" smtClean="0"/>
                        <a:t>for frequency measurements of the </a:t>
                      </a:r>
                      <a:r>
                        <a:rPr lang="en-CA" sz="1100" baseline="0" dirty="0" err="1" smtClean="0"/>
                        <a:t>Sr</a:t>
                      </a:r>
                      <a:r>
                        <a:rPr lang="en-CA" sz="1100" baseline="0" dirty="0" smtClean="0"/>
                        <a:t> </a:t>
                      </a:r>
                      <a:r>
                        <a:rPr lang="en-CA" sz="1100" baseline="0" dirty="0" smtClean="0"/>
                        <a:t>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aseline="0" dirty="0" smtClean="0"/>
                        <a:t>Rep rate lock to Ultra Stable Laser – in development</a:t>
                      </a:r>
                      <a:endParaRPr lang="en-CA" sz="11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7593" y="1700808"/>
            <a:ext cx="369637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Frequency Combs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54871"/>
              </p:ext>
            </p:extLst>
          </p:nvPr>
        </p:nvGraphicFramePr>
        <p:xfrm>
          <a:off x="4788024" y="2251937"/>
          <a:ext cx="3936474" cy="219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58"/>
                <a:gridCol w="1312158"/>
                <a:gridCol w="1312158"/>
              </a:tblGrid>
              <a:tr h="355188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Name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Manufacturer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Comments</a:t>
                      </a:r>
                      <a:endParaRPr lang="en-CA" sz="1100" dirty="0"/>
                    </a:p>
                  </a:txBody>
                  <a:tcPr/>
                </a:tc>
              </a:tr>
              <a:tr h="624191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633 nm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I</a:t>
                      </a:r>
                      <a:r>
                        <a:rPr lang="en-CA" sz="1100" baseline="-25000" dirty="0" smtClean="0"/>
                        <a:t>2</a:t>
                      </a:r>
                      <a:r>
                        <a:rPr lang="en-CA" sz="1100" dirty="0" smtClean="0"/>
                        <a:t> / </a:t>
                      </a:r>
                      <a:r>
                        <a:rPr lang="en-CA" sz="1100" dirty="0" err="1" smtClean="0"/>
                        <a:t>HeNe</a:t>
                      </a:r>
                      <a:endParaRPr lang="en-CA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(3</a:t>
                      </a:r>
                      <a:r>
                        <a:rPr lang="en-CA" sz="1100" baseline="0" dirty="0" smtClean="0"/>
                        <a:t>)</a:t>
                      </a:r>
                      <a:endParaRPr lang="en-CA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baseline="0" dirty="0" smtClean="0"/>
                        <a:t>Used for calibration services</a:t>
                      </a:r>
                    </a:p>
                  </a:txBody>
                  <a:tcPr/>
                </a:tc>
              </a:tr>
              <a:tr h="624191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1540 nm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Stable Diode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aseline="0" dirty="0" smtClean="0"/>
                        <a:t>Used for calibration services</a:t>
                      </a:r>
                    </a:p>
                  </a:txBody>
                  <a:tcPr/>
                </a:tc>
              </a:tr>
              <a:tr h="553909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674 nm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Ultra Stable Diode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aseline="0" dirty="0" smtClean="0"/>
                        <a:t>Used for </a:t>
                      </a:r>
                      <a:r>
                        <a:rPr lang="en-CA" sz="1100" baseline="0" dirty="0" err="1" smtClean="0"/>
                        <a:t>Sr</a:t>
                      </a:r>
                      <a:r>
                        <a:rPr lang="en-CA" sz="1100" baseline="0" dirty="0" smtClean="0"/>
                        <a:t> ion probe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36065" y="1700807"/>
            <a:ext cx="369637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Optical Frequency Standards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8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Monitoring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260000"/>
            <a:ext cx="6824663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4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Monitoring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0000"/>
            <a:ext cx="6824663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6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Monitoring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260000"/>
            <a:ext cx="6824663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6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CC_PPT_Cover 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477001"/>
            <a:ext cx="28956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457200" y="64770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580D42-4309-42CB-9101-536F0D1551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0" y="457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rc-logotype-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62800" y="108662"/>
            <a:ext cx="1549457" cy="243668"/>
          </a:xfrm>
          <a:prstGeom prst="rect">
            <a:avLst/>
          </a:prstGeom>
        </p:spPr>
      </p:pic>
      <p:pic>
        <p:nvPicPr>
          <p:cNvPr id="12" name="Picture 11" descr="FIP-8x11_1-2in_110_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18744"/>
            <a:ext cx="8253250" cy="365836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381000" y="3036887"/>
            <a:ext cx="6096000" cy="13827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2701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19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7387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144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381000" y="4572000"/>
            <a:ext cx="60960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388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141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Dr. Marina Gertsvolf</a:t>
            </a:r>
          </a:p>
          <a:p>
            <a:r>
              <a:rPr lang="en-US" b="0" dirty="0" smtClean="0"/>
              <a:t>Tel: 613-998-1311</a:t>
            </a:r>
          </a:p>
          <a:p>
            <a:r>
              <a:rPr lang="en-US" b="0" dirty="0" smtClean="0"/>
              <a:t>marina.gertsvolf@nrc-cnrc.gc.ca</a:t>
            </a:r>
          </a:p>
          <a:p>
            <a:r>
              <a:rPr lang="en-US" b="0" dirty="0" smtClean="0"/>
              <a:t>www.nrc-cnrc.gc.ca</a:t>
            </a:r>
          </a:p>
        </p:txBody>
      </p:sp>
    </p:spTree>
    <p:extLst>
      <p:ext uri="{BB962C8B-B14F-4D97-AF65-F5344CB8AC3E}">
        <p14:creationId xmlns:p14="http://schemas.microsoft.com/office/powerpoint/2010/main" val="27570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NRC Organizational Structure – Research Division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1" y="1340768"/>
            <a:ext cx="6984776" cy="469311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7934" y="3212976"/>
            <a:ext cx="2517418" cy="8703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ltGray">
          <a:xfrm>
            <a:off x="0" y="6514484"/>
            <a:ext cx="9144000" cy="343517"/>
          </a:xfrm>
          <a:prstGeom prst="rect">
            <a:avLst/>
          </a:prstGeom>
          <a:solidFill>
            <a:srgbClr val="AC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NRC Business Lines</a:t>
            </a:r>
            <a:endParaRPr lang="en-US" sz="32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gray">
          <a:xfrm>
            <a:off x="2590220" y="4767702"/>
            <a:ext cx="1981780" cy="81560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45720" rIns="45720" anchor="b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CA" sz="15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Industrial </a:t>
            </a:r>
            <a:r>
              <a:rPr lang="en-CA" sz="15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Research</a:t>
            </a:r>
            <a:r>
              <a:rPr lang="en-CA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CA" sz="15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Assistance</a:t>
            </a:r>
            <a: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CA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CA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en-CA" sz="15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Program </a:t>
            </a:r>
            <a:r>
              <a:rPr lang="en-CA" sz="1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CA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IRAP)</a:t>
            </a:r>
            <a:endParaRPr lang="en-CA" sz="12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3" name="Picture 22" descr="nrc-logotype-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09640" y="6584730"/>
            <a:ext cx="1219200" cy="191732"/>
          </a:xfrm>
          <a:prstGeom prst="rect">
            <a:avLst/>
          </a:prstGeom>
        </p:spPr>
      </p:pic>
      <p:sp>
        <p:nvSpPr>
          <p:cNvPr id="29" name="Text Box 24"/>
          <p:cNvSpPr txBox="1">
            <a:spLocks noChangeArrowheads="1"/>
          </p:cNvSpPr>
          <p:nvPr/>
        </p:nvSpPr>
        <p:spPr bwMode="gray">
          <a:xfrm>
            <a:off x="6845184" y="4767702"/>
            <a:ext cx="1980162" cy="83417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Science </a:t>
            </a:r>
            <a:r>
              <a:rPr lang="en-CA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Infrastructure</a:t>
            </a:r>
            <a: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</a:br>
            <a:endParaRPr lang="en-CA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26" y="1646400"/>
            <a:ext cx="1950720" cy="3131247"/>
          </a:xfrm>
          <a:prstGeom prst="rect">
            <a:avLst/>
          </a:prstGeom>
        </p:spPr>
      </p:pic>
      <p:pic>
        <p:nvPicPr>
          <p:cNvPr id="18" name="Picture 17" descr="XD5P799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gray">
          <a:xfrm>
            <a:off x="2592093" y="1646400"/>
            <a:ext cx="1956816" cy="31242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9" name="Picture 4" descr="C:\Users\archambaue\Desktop\CR2_0171_IRAP-0221_cropp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" y="1623107"/>
            <a:ext cx="2039361" cy="31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rchambaue\Desktop\Greg Reain 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99" y="1623107"/>
            <a:ext cx="2015528" cy="315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7"/>
          <p:cNvSpPr txBox="1">
            <a:spLocks noChangeArrowheads="1"/>
          </p:cNvSpPr>
          <p:nvPr/>
        </p:nvSpPr>
        <p:spPr bwMode="gray">
          <a:xfrm>
            <a:off x="422565" y="4747370"/>
            <a:ext cx="200890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45720" rIns="45720" anchor="ctr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Strategic </a:t>
            </a:r>
            <a:r>
              <a:rPr lang="en-CA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CA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en-CA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Research </a:t>
            </a:r>
            <a: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&amp; Development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gray">
          <a:xfrm>
            <a:off x="4726709" y="4767702"/>
            <a:ext cx="198120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Technical </a:t>
            </a:r>
            <a:br>
              <a:rPr lang="en-CA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en-CA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Services</a:t>
            </a:r>
            <a:br>
              <a:rPr lang="en-CA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</a:br>
            <a:endParaRPr lang="en-CA" sz="1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MSS</a:t>
            </a:r>
            <a:r>
              <a:rPr lang="en-US" dirty="0" smtClean="0"/>
              <a:t> Programs and Core Businesses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4"/>
          <p:cNvGrpSpPr/>
          <p:nvPr/>
        </p:nvGrpSpPr>
        <p:grpSpPr>
          <a:xfrm>
            <a:off x="3429000" y="1447800"/>
            <a:ext cx="2286000" cy="2209800"/>
            <a:chOff x="3832" y="888530"/>
            <a:chExt cx="1306822" cy="653411"/>
          </a:xfrm>
        </p:grpSpPr>
        <p:sp>
          <p:nvSpPr>
            <p:cNvPr id="7" name="Rounded Rectangle 6"/>
            <p:cNvSpPr/>
            <p:nvPr/>
          </p:nvSpPr>
          <p:spPr>
            <a:xfrm>
              <a:off x="3832" y="888530"/>
              <a:ext cx="1306822" cy="653411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2970" y="907668"/>
              <a:ext cx="1268546" cy="615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kern="1200" dirty="0" smtClean="0"/>
                <a:t>Measurement Science for Emerging Technologies</a:t>
              </a:r>
              <a:endParaRPr lang="en-CA" sz="2400" kern="1200" dirty="0"/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914400" y="1447800"/>
            <a:ext cx="2286000" cy="2209800"/>
            <a:chOff x="3832" y="888530"/>
            <a:chExt cx="1306822" cy="653411"/>
          </a:xfrm>
        </p:grpSpPr>
        <p:sp>
          <p:nvSpPr>
            <p:cNvPr id="10" name="Rounded Rectangle 9"/>
            <p:cNvSpPr/>
            <p:nvPr/>
          </p:nvSpPr>
          <p:spPr>
            <a:xfrm>
              <a:off x="3832" y="888530"/>
              <a:ext cx="1306822" cy="653411"/>
            </a:xfrm>
            <a:prstGeom prst="roundRect">
              <a:avLst>
                <a:gd name="adj" fmla="val 10000"/>
              </a:avLst>
            </a:prstGeom>
            <a:solidFill>
              <a:srgbClr val="41894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2970" y="907668"/>
              <a:ext cx="1268546" cy="615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kern="1200" dirty="0" smtClean="0"/>
                <a:t>Metrology       for            Industry and Society</a:t>
              </a:r>
              <a:endParaRPr lang="en-CA" sz="2400" kern="1200" dirty="0"/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5943600" y="1447800"/>
            <a:ext cx="2286000" cy="2209800"/>
            <a:chOff x="3832" y="888530"/>
            <a:chExt cx="1306822" cy="653411"/>
          </a:xfrm>
        </p:grpSpPr>
        <p:sp>
          <p:nvSpPr>
            <p:cNvPr id="13" name="Rounded Rectangle 12"/>
            <p:cNvSpPr/>
            <p:nvPr/>
          </p:nvSpPr>
          <p:spPr>
            <a:xfrm>
              <a:off x="3832" y="888530"/>
              <a:ext cx="1306822" cy="653411"/>
            </a:xfrm>
            <a:prstGeom prst="roundRect">
              <a:avLst>
                <a:gd name="adj" fmla="val 10000"/>
              </a:avLst>
            </a:prstGeom>
            <a:solidFill>
              <a:srgbClr val="9B2D2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2970" y="907668"/>
              <a:ext cx="1268546" cy="615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kern="1200" dirty="0" smtClean="0"/>
                <a:t>Scientific Support for the National Measurement System</a:t>
              </a:r>
            </a:p>
          </p:txBody>
        </p:sp>
      </p:grpSp>
      <p:sp>
        <p:nvSpPr>
          <p:cNvPr id="15" name="Text Placeholder 2"/>
          <p:cNvSpPr txBox="1">
            <a:spLocks/>
          </p:cNvSpPr>
          <p:nvPr/>
        </p:nvSpPr>
        <p:spPr>
          <a:xfrm>
            <a:off x="914400" y="3733800"/>
            <a:ext cx="2286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0" dirty="0" smtClean="0">
                <a:solidFill>
                  <a:schemeClr val="tx1"/>
                </a:solidFill>
              </a:rPr>
              <a:t>Enable vital Canadian sectors, where </a:t>
            </a:r>
            <a:r>
              <a:rPr lang="en-CA" sz="1600" b="0" i="1" dirty="0" smtClean="0">
                <a:solidFill>
                  <a:srgbClr val="008000"/>
                </a:solidFill>
              </a:rPr>
              <a:t>high precision and credible measurement</a:t>
            </a:r>
            <a:r>
              <a:rPr lang="en-CA" sz="16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CA" sz="1600" b="0" dirty="0" smtClean="0">
                <a:solidFill>
                  <a:schemeClr val="tx1"/>
                </a:solidFill>
              </a:rPr>
              <a:t>have a significant impact on </a:t>
            </a:r>
            <a:r>
              <a:rPr lang="en-CA" sz="1600" b="0" i="1" dirty="0" smtClean="0">
                <a:solidFill>
                  <a:srgbClr val="008000"/>
                </a:solidFill>
              </a:rPr>
              <a:t>market success</a:t>
            </a:r>
            <a:r>
              <a:rPr lang="en-CA" sz="1600" b="0" dirty="0" smtClean="0">
                <a:solidFill>
                  <a:schemeClr val="tx1"/>
                </a:solidFill>
              </a:rPr>
              <a:t>, to better compete, conform and connect on a global stage</a:t>
            </a:r>
            <a:endParaRPr lang="en-CA" sz="1600" b="0" dirty="0">
              <a:solidFill>
                <a:schemeClr val="tx1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429000" y="3733800"/>
            <a:ext cx="22860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CA" sz="1550" dirty="0" smtClean="0">
                <a:latin typeface="Arial" pitchFamily="34" charset="0"/>
                <a:cs typeface="Arial" pitchFamily="34" charset="0"/>
              </a:rPr>
              <a:t>Enable Canadian industry to capitalize on </a:t>
            </a:r>
            <a:r>
              <a:rPr lang="en-CA" sz="155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market opportunities</a:t>
            </a:r>
            <a:r>
              <a:rPr lang="en-CA" sz="155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550" dirty="0" smtClean="0">
                <a:latin typeface="Arial" pitchFamily="34" charset="0"/>
                <a:cs typeface="Arial" pitchFamily="34" charset="0"/>
              </a:rPr>
              <a:t>involving emerging technologies, while ensuring the </a:t>
            </a:r>
            <a:r>
              <a:rPr lang="en-CA" sz="155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responsible introduction of new technologies</a:t>
            </a:r>
            <a:r>
              <a:rPr lang="en-CA" sz="1550" dirty="0" smtClean="0">
                <a:latin typeface="Arial" pitchFamily="34" charset="0"/>
                <a:cs typeface="Arial" pitchFamily="34" charset="0"/>
              </a:rPr>
              <a:t> to the marketplace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943600" y="3733800"/>
            <a:ext cx="2362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Deliver coherent scientific advice to </a:t>
            </a:r>
            <a:r>
              <a:rPr lang="en-CA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improve and inform national decision-making</a:t>
            </a:r>
            <a:r>
              <a:rPr lang="en-CA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for commerce, standards development, regulation, and trade agreements</a:t>
            </a:r>
          </a:p>
        </p:txBody>
      </p:sp>
    </p:spTree>
    <p:extLst>
      <p:ext uri="{BB962C8B-B14F-4D97-AF65-F5344CB8AC3E}">
        <p14:creationId xmlns:p14="http://schemas.microsoft.com/office/powerpoint/2010/main" val="33621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Matrix Organizational Structure at MSS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95614233"/>
              </p:ext>
            </p:extLst>
          </p:nvPr>
        </p:nvGraphicFramePr>
        <p:xfrm>
          <a:off x="1331640" y="2132856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63888" y="1412776"/>
            <a:ext cx="2840235" cy="646986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Resources</a:t>
            </a:r>
            <a:endParaRPr lang="en-C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642568" y="4419414"/>
            <a:ext cx="2627813" cy="646986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Functions</a:t>
            </a:r>
            <a:endParaRPr lang="en-C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111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Frequency and Time Group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30062"/>
              </p:ext>
            </p:extLst>
          </p:nvPr>
        </p:nvGraphicFramePr>
        <p:xfrm>
          <a:off x="1547664" y="1844824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Dr. John Bernard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Discipline Leader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Dr. Pierre Dube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Research</a:t>
                      </a:r>
                      <a:r>
                        <a:rPr lang="en-CA" baseline="0" dirty="0" smtClean="0"/>
                        <a:t> Officer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Dr. Marina Gertsvolf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Research</a:t>
                      </a:r>
                      <a:r>
                        <a:rPr lang="en-CA" baseline="0" dirty="0" smtClean="0"/>
                        <a:t> Officer</a:t>
                      </a:r>
                      <a:endParaRPr lang="en-C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Dr. Scott Beattie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Research</a:t>
                      </a:r>
                      <a:r>
                        <a:rPr lang="en-CA" baseline="0" dirty="0" smtClean="0"/>
                        <a:t> Associate</a:t>
                      </a:r>
                      <a:endParaRPr lang="en-C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Stan Cundy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Research</a:t>
                      </a:r>
                      <a:r>
                        <a:rPr lang="en-CA" baseline="0" dirty="0" smtClean="0"/>
                        <a:t> Council Officer</a:t>
                      </a:r>
                      <a:endParaRPr lang="en-C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Bill Hoger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Technical Officer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Wojciech Pakulski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Technical Officer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Dr. John Alcock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Visiting Worker (retired RO)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Dr. Bin Jian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Visiting Worker (Post Doc)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33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Photos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4421124" cy="24917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1212"/>
            <a:ext cx="4435714" cy="248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79347"/>
            <a:ext cx="3667651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1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Clock Ensemble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264373"/>
              </p:ext>
            </p:extLst>
          </p:nvPr>
        </p:nvGraphicFramePr>
        <p:xfrm>
          <a:off x="437317" y="2201756"/>
          <a:ext cx="3816423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1"/>
                <a:gridCol w="1272141"/>
                <a:gridCol w="1272141"/>
              </a:tblGrid>
              <a:tr h="432048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Name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Manufacturer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Comments</a:t>
                      </a:r>
                      <a:endParaRPr lang="en-CA" sz="11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H3, H4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On / Off </a:t>
                      </a:r>
                      <a:r>
                        <a:rPr lang="en-CA" sz="1100" dirty="0" smtClean="0"/>
                        <a:t>repair</a:t>
                      </a:r>
                      <a:endParaRPr lang="en-CA" sz="11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RM1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KVARZ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Out of service</a:t>
                      </a:r>
                      <a:endParaRPr lang="en-CA" sz="11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SM1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SYMMETRICOM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9160"/>
              </p:ext>
            </p:extLst>
          </p:nvPr>
        </p:nvGraphicFramePr>
        <p:xfrm>
          <a:off x="4637748" y="2201756"/>
          <a:ext cx="3816423" cy="181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1"/>
                <a:gridCol w="1272141"/>
                <a:gridCol w="1272141"/>
              </a:tblGrid>
              <a:tr h="338213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Name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Manufacturer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Comments</a:t>
                      </a:r>
                      <a:endParaRPr lang="en-CA" sz="1100" dirty="0"/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Cs2152, Cs2150, Cs2115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AGILENT, High</a:t>
                      </a:r>
                      <a:r>
                        <a:rPr lang="en-CA" sz="1100" baseline="0" dirty="0" smtClean="0"/>
                        <a:t> </a:t>
                      </a:r>
                      <a:r>
                        <a:rPr lang="en-CA" sz="1100" dirty="0" smtClean="0"/>
                        <a:t>Performance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Cs2219, Cs2121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AGILENT, Low Performance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</a:tr>
              <a:tr h="338213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CsVIA, </a:t>
                      </a:r>
                      <a:r>
                        <a:rPr lang="en-CA" sz="1100" dirty="0" err="1" smtClean="0"/>
                        <a:t>CsVIB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High</a:t>
                      </a:r>
                      <a:r>
                        <a:rPr lang="en-CA" sz="1100" baseline="0" dirty="0" smtClean="0"/>
                        <a:t> frequency flicker</a:t>
                      </a:r>
                      <a:endParaRPr lang="en-CA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5359" y="1652225"/>
            <a:ext cx="369637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MASERS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5789" y="1652225"/>
            <a:ext cx="369637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Caesium Standards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54003"/>
              </p:ext>
            </p:extLst>
          </p:nvPr>
        </p:nvGraphicFramePr>
        <p:xfrm>
          <a:off x="4716017" y="4844225"/>
          <a:ext cx="3816423" cy="139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1"/>
                <a:gridCol w="1272141"/>
                <a:gridCol w="1272141"/>
              </a:tblGrid>
              <a:tr h="338213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Name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Manufacturer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Comments</a:t>
                      </a:r>
                      <a:endParaRPr lang="en-CA" sz="1100" dirty="0"/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Rb</a:t>
                      </a:r>
                      <a:r>
                        <a:rPr lang="en-CA" sz="1100" dirty="0" smtClean="0"/>
                        <a:t> 1, 2 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HP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</a:tr>
              <a:tr h="527437"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Rb</a:t>
                      </a:r>
                      <a:r>
                        <a:rPr lang="en-CA" sz="1100" dirty="0" smtClean="0"/>
                        <a:t> 3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SYMMETRICOM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64058" y="4293096"/>
            <a:ext cx="369637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Rubidium Standards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11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Continuous Measurements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587" y="1700808"/>
            <a:ext cx="369637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Measurement systems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00613"/>
              </p:ext>
            </p:extLst>
          </p:nvPr>
        </p:nvGraphicFramePr>
        <p:xfrm>
          <a:off x="467544" y="2207929"/>
          <a:ext cx="3816423" cy="253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1"/>
                <a:gridCol w="1272141"/>
                <a:gridCol w="1272141"/>
              </a:tblGrid>
              <a:tr h="340839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Name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Manufacturer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Comments</a:t>
                      </a:r>
                      <a:endParaRPr lang="en-CA" sz="1100" dirty="0"/>
                    </a:p>
                  </a:txBody>
                  <a:tcPr/>
                </a:tc>
              </a:tr>
              <a:tr h="340839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TIC #1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HP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Used for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CCTF-K001.UTC </a:t>
                      </a:r>
                    </a:p>
                  </a:txBody>
                  <a:tcPr/>
                </a:tc>
              </a:tr>
              <a:tr h="340839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TIC</a:t>
                      </a:r>
                      <a:r>
                        <a:rPr lang="en-CA" sz="1100" baseline="0" dirty="0" smtClean="0"/>
                        <a:t> #2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PENDULUM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</a:tr>
              <a:tr h="475251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 MHz PCO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 (multichannel)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</a:tr>
              <a:tr h="475251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5 &amp; 80 MHz PCO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TIME TECH</a:t>
                      </a:r>
                    </a:p>
                    <a:p>
                      <a:r>
                        <a:rPr lang="en-CA" sz="1100" dirty="0" smtClean="0"/>
                        <a:t>(multichannel)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In repair</a:t>
                      </a:r>
                    </a:p>
                  </a:txBody>
                  <a:tcPr/>
                </a:tc>
              </a:tr>
              <a:tr h="475251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100 </a:t>
                      </a:r>
                      <a:r>
                        <a:rPr lang="en-CA" sz="1100" dirty="0" smtClean="0"/>
                        <a:t>MHz PCO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TIME TECH</a:t>
                      </a:r>
                    </a:p>
                    <a:p>
                      <a:r>
                        <a:rPr lang="en-CA" sz="1100" dirty="0" smtClean="0"/>
                        <a:t>(multichannel)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61537"/>
              </p:ext>
            </p:extLst>
          </p:nvPr>
        </p:nvGraphicFramePr>
        <p:xfrm>
          <a:off x="4644009" y="2207929"/>
          <a:ext cx="3816423" cy="226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1"/>
                <a:gridCol w="1272141"/>
                <a:gridCol w="1272141"/>
              </a:tblGrid>
              <a:tr h="27363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Name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Manufacturer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Comments</a:t>
                      </a:r>
                      <a:endParaRPr lang="en-CA" sz="11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NRC2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Javad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Property of </a:t>
                      </a:r>
                      <a:r>
                        <a:rPr lang="en-CA" sz="1100" dirty="0" err="1" smtClean="0"/>
                        <a:t>NRCan</a:t>
                      </a:r>
                      <a:endParaRPr lang="en-CA" sz="11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NRC3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err="1" smtClean="0"/>
                        <a:t>Ashtech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Used for</a:t>
                      </a:r>
                    </a:p>
                    <a:p>
                      <a:r>
                        <a:rPr lang="en-CA" sz="1100" dirty="0" smtClean="0"/>
                        <a:t>CCTF-K001.UTC</a:t>
                      </a:r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NRC8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Topcon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NRC5, NRC7, NRC6, NRC9</a:t>
                      </a:r>
                    </a:p>
                    <a:p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Novatel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SIMTN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 smtClean="0"/>
                        <a:t>NIST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/>
                        <a:t>Used for SIMTN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050" y="1700808"/>
            <a:ext cx="3696374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GPS Receivers</a:t>
            </a:r>
            <a:endParaRPr lang="en-C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808199"/>
      </p:ext>
    </p:extLst>
  </p:cSld>
  <p:clrMapOvr>
    <a:masterClrMapping/>
  </p:clrMapOvr>
</p:sld>
</file>

<file path=ppt/theme/theme1.xml><?xml version="1.0" encoding="utf-8"?>
<a:theme xmlns:a="http://schemas.openxmlformats.org/drawingml/2006/main" name="talk #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#1</Template>
  <TotalTime>10142</TotalTime>
  <Words>624</Words>
  <Application>Microsoft Office PowerPoint</Application>
  <PresentationFormat>On-screen Show (4:3)</PresentationFormat>
  <Paragraphs>240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talk #1</vt:lpstr>
      <vt:lpstr>2_Office Theme</vt:lpstr>
      <vt:lpstr>Frequency and Time Measurement Science and Standards</vt:lpstr>
      <vt:lpstr>NRC Organizational Structure – Research Division</vt:lpstr>
      <vt:lpstr>NRC Business Lines</vt:lpstr>
      <vt:lpstr>MSS Programs and Core Businesses</vt:lpstr>
      <vt:lpstr>Matrix Organizational Structure at MSS</vt:lpstr>
      <vt:lpstr>Frequency and Time Group</vt:lpstr>
      <vt:lpstr>Photos</vt:lpstr>
      <vt:lpstr>Clock Ensemble</vt:lpstr>
      <vt:lpstr>Continuous Measurements</vt:lpstr>
      <vt:lpstr>UTC(NRC) Dissemination</vt:lpstr>
      <vt:lpstr>Projects</vt:lpstr>
      <vt:lpstr>Projects</vt:lpstr>
      <vt:lpstr>PowerPoint Presentation</vt:lpstr>
      <vt:lpstr>Performance Monitoring</vt:lpstr>
      <vt:lpstr>Performance Monitoring</vt:lpstr>
      <vt:lpstr>Performance Monitoring</vt:lpstr>
      <vt:lpstr>PowerPoint Presentation</vt:lpstr>
    </vt:vector>
  </TitlesOfParts>
  <Company>NRC-CNRC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Calibration Service Procedures and Validation Methods in Support of CMCs</dc:title>
  <dc:creator>Gertsvolf, Marina</dc:creator>
  <cp:lastModifiedBy>Gertsvolf, Marina</cp:lastModifiedBy>
  <cp:revision>39</cp:revision>
  <dcterms:created xsi:type="dcterms:W3CDTF">2015-01-05T18:28:12Z</dcterms:created>
  <dcterms:modified xsi:type="dcterms:W3CDTF">2015-01-12T19:30:57Z</dcterms:modified>
</cp:coreProperties>
</file>